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4" r:id="rId1"/>
  </p:sldMasterIdLst>
  <p:notesMasterIdLst>
    <p:notesMasterId r:id="rId3"/>
  </p:notesMasterIdLst>
  <p:handoutMasterIdLst>
    <p:handoutMasterId r:id="rId4"/>
  </p:handoutMasterIdLst>
  <p:sldIdLst>
    <p:sldId id="256" r:id="rId2"/>
  </p:sldIdLst>
  <p:sldSz cx="32404050" cy="43205400"/>
  <p:notesSz cx="10234613" cy="7099300"/>
  <p:defaultTextStyle>
    <a:defPPr>
      <a:defRPr lang="en-US"/>
    </a:defPPr>
    <a:lvl1pPr algn="l" rtl="0" fontAlgn="base">
      <a:spcBef>
        <a:spcPct val="0"/>
      </a:spcBef>
      <a:spcAft>
        <a:spcPct val="0"/>
      </a:spcAft>
      <a:defRPr sz="4700" b="1" kern="1200">
        <a:solidFill>
          <a:srgbClr val="003399"/>
        </a:solidFill>
        <a:latin typeface="Arial" pitchFamily="34" charset="0"/>
        <a:ea typeface="MS PGothic" pitchFamily="34" charset="-128"/>
        <a:cs typeface="+mn-cs"/>
      </a:defRPr>
    </a:lvl1pPr>
    <a:lvl2pPr marL="524651" indent="20835" algn="l" rtl="0" fontAlgn="base">
      <a:spcBef>
        <a:spcPct val="0"/>
      </a:spcBef>
      <a:spcAft>
        <a:spcPct val="0"/>
      </a:spcAft>
      <a:defRPr sz="4700" b="1" kern="1200">
        <a:solidFill>
          <a:srgbClr val="003399"/>
        </a:solidFill>
        <a:latin typeface="Arial" pitchFamily="34" charset="0"/>
        <a:ea typeface="MS PGothic" pitchFamily="34" charset="-128"/>
        <a:cs typeface="+mn-cs"/>
      </a:defRPr>
    </a:lvl2pPr>
    <a:lvl3pPr marL="1049302" indent="41669" algn="l" rtl="0" fontAlgn="base">
      <a:spcBef>
        <a:spcPct val="0"/>
      </a:spcBef>
      <a:spcAft>
        <a:spcPct val="0"/>
      </a:spcAft>
      <a:defRPr sz="4700" b="1" kern="1200">
        <a:solidFill>
          <a:srgbClr val="003399"/>
        </a:solidFill>
        <a:latin typeface="Arial" pitchFamily="34" charset="0"/>
        <a:ea typeface="MS PGothic" pitchFamily="34" charset="-128"/>
        <a:cs typeface="+mn-cs"/>
      </a:defRPr>
    </a:lvl3pPr>
    <a:lvl4pPr marL="1573953" indent="62504" algn="l" rtl="0" fontAlgn="base">
      <a:spcBef>
        <a:spcPct val="0"/>
      </a:spcBef>
      <a:spcAft>
        <a:spcPct val="0"/>
      </a:spcAft>
      <a:defRPr sz="4700" b="1" kern="1200">
        <a:solidFill>
          <a:srgbClr val="003399"/>
        </a:solidFill>
        <a:latin typeface="Arial" pitchFamily="34" charset="0"/>
        <a:ea typeface="MS PGothic" pitchFamily="34" charset="-128"/>
        <a:cs typeface="+mn-cs"/>
      </a:defRPr>
    </a:lvl4pPr>
    <a:lvl5pPr marL="2098603" indent="83338" algn="l" rtl="0" fontAlgn="base">
      <a:spcBef>
        <a:spcPct val="0"/>
      </a:spcBef>
      <a:spcAft>
        <a:spcPct val="0"/>
      </a:spcAft>
      <a:defRPr sz="4700" b="1" kern="1200">
        <a:solidFill>
          <a:srgbClr val="003399"/>
        </a:solidFill>
        <a:latin typeface="Arial" pitchFamily="34" charset="0"/>
        <a:ea typeface="MS PGothic" pitchFamily="34" charset="-128"/>
        <a:cs typeface="+mn-cs"/>
      </a:defRPr>
    </a:lvl5pPr>
    <a:lvl6pPr marL="2727427" algn="l" defTabSz="1090971" rtl="0" eaLnBrk="1" latinLnBrk="0" hangingPunct="1">
      <a:defRPr sz="4700" b="1" kern="1200">
        <a:solidFill>
          <a:srgbClr val="003399"/>
        </a:solidFill>
        <a:latin typeface="Arial" pitchFamily="34" charset="0"/>
        <a:ea typeface="MS PGothic" pitchFamily="34" charset="-128"/>
        <a:cs typeface="+mn-cs"/>
      </a:defRPr>
    </a:lvl6pPr>
    <a:lvl7pPr marL="3272912" algn="l" defTabSz="1090971" rtl="0" eaLnBrk="1" latinLnBrk="0" hangingPunct="1">
      <a:defRPr sz="4700" b="1" kern="1200">
        <a:solidFill>
          <a:srgbClr val="003399"/>
        </a:solidFill>
        <a:latin typeface="Arial" pitchFamily="34" charset="0"/>
        <a:ea typeface="MS PGothic" pitchFamily="34" charset="-128"/>
        <a:cs typeface="+mn-cs"/>
      </a:defRPr>
    </a:lvl7pPr>
    <a:lvl8pPr marL="3818397" algn="l" defTabSz="1090971" rtl="0" eaLnBrk="1" latinLnBrk="0" hangingPunct="1">
      <a:defRPr sz="4700" b="1" kern="1200">
        <a:solidFill>
          <a:srgbClr val="003399"/>
        </a:solidFill>
        <a:latin typeface="Arial" pitchFamily="34" charset="0"/>
        <a:ea typeface="MS PGothic" pitchFamily="34" charset="-128"/>
        <a:cs typeface="+mn-cs"/>
      </a:defRPr>
    </a:lvl8pPr>
    <a:lvl9pPr marL="4363883" algn="l" defTabSz="1090971" rtl="0" eaLnBrk="1" latinLnBrk="0" hangingPunct="1">
      <a:defRPr sz="4700" b="1" kern="1200">
        <a:solidFill>
          <a:srgbClr val="003399"/>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9A12B"/>
    <a:srgbClr val="003399"/>
    <a:srgbClr val="AA067B"/>
    <a:srgbClr val="72826A"/>
    <a:srgbClr val="000099"/>
    <a:srgbClr val="000066"/>
    <a:srgbClr val="A50021"/>
    <a:srgbClr val="F8F8F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8098" autoAdjust="0"/>
    <p:restoredTop sz="90553" autoAdjust="0"/>
  </p:normalViewPr>
  <p:slideViewPr>
    <p:cSldViewPr>
      <p:cViewPr>
        <p:scale>
          <a:sx n="25" d="100"/>
          <a:sy n="25" d="100"/>
        </p:scale>
        <p:origin x="-1446" y="1422"/>
      </p:cViewPr>
      <p:guideLst>
        <p:guide orient="horz" pos="13608"/>
        <p:guide pos="1020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4435476" cy="354013"/>
          </a:xfrm>
          <a:prstGeom prst="rect">
            <a:avLst/>
          </a:prstGeom>
          <a:noFill/>
          <a:ln w="9525">
            <a:noFill/>
            <a:miter lim="800000"/>
            <a:headEnd/>
            <a:tailEnd/>
          </a:ln>
          <a:effectLst/>
        </p:spPr>
        <p:txBody>
          <a:bodyPr vert="horz" wrap="square" lIns="99343" tIns="49670" rIns="99343" bIns="49670" numCol="1" anchor="t" anchorCtr="0" compatLnSpc="1">
            <a:prstTxWarp prst="textNoShape">
              <a:avLst/>
            </a:prstTxWarp>
          </a:bodyPr>
          <a:lstStyle>
            <a:lvl1pPr defTabSz="993852" eaLnBrk="0" hangingPunct="0">
              <a:defRPr sz="1400" b="0">
                <a:solidFill>
                  <a:schemeClr val="tx1"/>
                </a:solidFill>
                <a:latin typeface="Times New Roman" pitchFamily="18" charset="0"/>
                <a:ea typeface="+mn-ea"/>
                <a:cs typeface="+mn-cs"/>
              </a:defRPr>
            </a:lvl1pPr>
          </a:lstStyle>
          <a:p>
            <a:pPr>
              <a:defRPr/>
            </a:pPr>
            <a:endParaRPr lang="en-US"/>
          </a:p>
        </p:txBody>
      </p:sp>
      <p:sp>
        <p:nvSpPr>
          <p:cNvPr id="4099" name="Rectangle 3"/>
          <p:cNvSpPr>
            <a:spLocks noGrp="1" noChangeArrowheads="1"/>
          </p:cNvSpPr>
          <p:nvPr>
            <p:ph type="dt" sz="quarter" idx="1"/>
          </p:nvPr>
        </p:nvSpPr>
        <p:spPr bwMode="auto">
          <a:xfrm>
            <a:off x="5795965" y="1"/>
            <a:ext cx="4437062" cy="354013"/>
          </a:xfrm>
          <a:prstGeom prst="rect">
            <a:avLst/>
          </a:prstGeom>
          <a:noFill/>
          <a:ln w="9525">
            <a:noFill/>
            <a:miter lim="800000"/>
            <a:headEnd/>
            <a:tailEnd/>
          </a:ln>
          <a:effectLst/>
        </p:spPr>
        <p:txBody>
          <a:bodyPr vert="horz" wrap="square" lIns="99343" tIns="49670" rIns="99343" bIns="49670" numCol="1" anchor="t" anchorCtr="0" compatLnSpc="1">
            <a:prstTxWarp prst="textNoShape">
              <a:avLst/>
            </a:prstTxWarp>
          </a:bodyPr>
          <a:lstStyle>
            <a:lvl1pPr algn="r" defTabSz="993852" eaLnBrk="0" hangingPunct="0">
              <a:defRPr sz="1400" b="0">
                <a:solidFill>
                  <a:schemeClr val="tx1"/>
                </a:solidFill>
                <a:latin typeface="Times New Roman" pitchFamily="18" charset="0"/>
                <a:ea typeface="+mn-ea"/>
                <a:cs typeface="+mn-cs"/>
              </a:defRPr>
            </a:lvl1pPr>
          </a:lstStyle>
          <a:p>
            <a:pPr>
              <a:defRPr/>
            </a:pPr>
            <a:endParaRPr lang="en-US"/>
          </a:p>
        </p:txBody>
      </p:sp>
      <p:sp>
        <p:nvSpPr>
          <p:cNvPr id="4100" name="Rectangle 4"/>
          <p:cNvSpPr>
            <a:spLocks noGrp="1" noChangeArrowheads="1"/>
          </p:cNvSpPr>
          <p:nvPr>
            <p:ph type="ftr" sz="quarter" idx="2"/>
          </p:nvPr>
        </p:nvSpPr>
        <p:spPr bwMode="auto">
          <a:xfrm>
            <a:off x="1" y="6743702"/>
            <a:ext cx="4435476" cy="354013"/>
          </a:xfrm>
          <a:prstGeom prst="rect">
            <a:avLst/>
          </a:prstGeom>
          <a:noFill/>
          <a:ln w="9525">
            <a:noFill/>
            <a:miter lim="800000"/>
            <a:headEnd/>
            <a:tailEnd/>
          </a:ln>
          <a:effectLst/>
        </p:spPr>
        <p:txBody>
          <a:bodyPr vert="horz" wrap="square" lIns="99343" tIns="49670" rIns="99343" bIns="49670" numCol="1" anchor="b" anchorCtr="0" compatLnSpc="1">
            <a:prstTxWarp prst="textNoShape">
              <a:avLst/>
            </a:prstTxWarp>
          </a:bodyPr>
          <a:lstStyle>
            <a:lvl1pPr defTabSz="993852" eaLnBrk="0" hangingPunct="0">
              <a:defRPr sz="1400" b="0">
                <a:solidFill>
                  <a:schemeClr val="tx1"/>
                </a:solidFill>
                <a:latin typeface="Times New Roman" pitchFamily="18" charset="0"/>
                <a:ea typeface="+mn-ea"/>
                <a:cs typeface="+mn-cs"/>
              </a:defRPr>
            </a:lvl1pPr>
          </a:lstStyle>
          <a:p>
            <a:pPr>
              <a:defRPr/>
            </a:pPr>
            <a:endParaRPr lang="en-US"/>
          </a:p>
        </p:txBody>
      </p:sp>
      <p:sp>
        <p:nvSpPr>
          <p:cNvPr id="4101" name="Rectangle 5"/>
          <p:cNvSpPr>
            <a:spLocks noGrp="1" noChangeArrowheads="1"/>
          </p:cNvSpPr>
          <p:nvPr>
            <p:ph type="sldNum" sz="quarter" idx="3"/>
          </p:nvPr>
        </p:nvSpPr>
        <p:spPr bwMode="auto">
          <a:xfrm>
            <a:off x="5795965" y="6743702"/>
            <a:ext cx="4437062" cy="354013"/>
          </a:xfrm>
          <a:prstGeom prst="rect">
            <a:avLst/>
          </a:prstGeom>
          <a:noFill/>
          <a:ln w="9525">
            <a:noFill/>
            <a:miter lim="800000"/>
            <a:headEnd/>
            <a:tailEnd/>
          </a:ln>
          <a:effectLst/>
        </p:spPr>
        <p:txBody>
          <a:bodyPr vert="horz" wrap="square" lIns="99343" tIns="49670" rIns="99343" bIns="49670" numCol="1" anchor="b" anchorCtr="0" compatLnSpc="1">
            <a:prstTxWarp prst="textNoShape">
              <a:avLst/>
            </a:prstTxWarp>
          </a:bodyPr>
          <a:lstStyle>
            <a:lvl1pPr algn="r" defTabSz="993852" eaLnBrk="0" hangingPunct="0">
              <a:defRPr sz="1400" b="0" smtClean="0">
                <a:solidFill>
                  <a:schemeClr val="tx1"/>
                </a:solidFill>
                <a:latin typeface="Times New Roman" pitchFamily="18" charset="0"/>
                <a:ea typeface="ＭＳ Ｐゴシック" pitchFamily="34" charset="-128"/>
                <a:cs typeface="Arial" pitchFamily="34" charset="0"/>
              </a:defRPr>
            </a:lvl1pPr>
          </a:lstStyle>
          <a:p>
            <a:pPr>
              <a:defRPr/>
            </a:pPr>
            <a:fld id="{98A252C1-92DA-44AC-9CD1-BCC800D06775}" type="slidenum">
              <a:rPr lang="en-US"/>
              <a:pPr>
                <a:defRPr/>
              </a:pPr>
              <a:t>‹Nº›</a:t>
            </a:fld>
            <a:endParaRPr lang="en-US"/>
          </a:p>
        </p:txBody>
      </p:sp>
    </p:spTree>
    <p:extLst>
      <p:ext uri="{BB962C8B-B14F-4D97-AF65-F5344CB8AC3E}">
        <p14:creationId xmlns="" xmlns:p14="http://schemas.microsoft.com/office/powerpoint/2010/main" val="2131741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4435476" cy="354013"/>
          </a:xfrm>
          <a:prstGeom prst="rect">
            <a:avLst/>
          </a:prstGeom>
          <a:noFill/>
          <a:ln w="9525">
            <a:noFill/>
            <a:miter lim="800000"/>
            <a:headEnd/>
            <a:tailEnd/>
          </a:ln>
          <a:effectLst/>
        </p:spPr>
        <p:txBody>
          <a:bodyPr vert="horz" wrap="square" lIns="99343" tIns="49670" rIns="99343" bIns="49670" numCol="1" anchor="t" anchorCtr="0" compatLnSpc="1">
            <a:prstTxWarp prst="textNoShape">
              <a:avLst/>
            </a:prstTxWarp>
          </a:bodyPr>
          <a:lstStyle>
            <a:lvl1pPr defTabSz="993852" eaLnBrk="0" hangingPunct="0">
              <a:defRPr sz="1400" b="0">
                <a:solidFill>
                  <a:schemeClr val="tx1"/>
                </a:solidFill>
                <a:latin typeface="Times New Roman" pitchFamily="18"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5795965" y="1"/>
            <a:ext cx="4437062" cy="354013"/>
          </a:xfrm>
          <a:prstGeom prst="rect">
            <a:avLst/>
          </a:prstGeom>
          <a:noFill/>
          <a:ln w="9525">
            <a:noFill/>
            <a:miter lim="800000"/>
            <a:headEnd/>
            <a:tailEnd/>
          </a:ln>
          <a:effectLst/>
        </p:spPr>
        <p:txBody>
          <a:bodyPr vert="horz" wrap="square" lIns="99343" tIns="49670" rIns="99343" bIns="49670" numCol="1" anchor="t" anchorCtr="0" compatLnSpc="1">
            <a:prstTxWarp prst="textNoShape">
              <a:avLst/>
            </a:prstTxWarp>
          </a:bodyPr>
          <a:lstStyle>
            <a:lvl1pPr algn="r" defTabSz="993852" eaLnBrk="0" hangingPunct="0">
              <a:defRPr sz="1400" b="0">
                <a:solidFill>
                  <a:schemeClr val="tx1"/>
                </a:solidFill>
                <a:latin typeface="Times New Roman" pitchFamily="18" charset="0"/>
                <a:ea typeface="+mn-ea"/>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4119563" y="531813"/>
            <a:ext cx="1995487" cy="266223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023940" y="3371853"/>
            <a:ext cx="8188325" cy="3194050"/>
          </a:xfrm>
          <a:prstGeom prst="rect">
            <a:avLst/>
          </a:prstGeom>
          <a:noFill/>
          <a:ln w="9525">
            <a:noFill/>
            <a:miter lim="800000"/>
            <a:headEnd/>
            <a:tailEnd/>
          </a:ln>
          <a:effectLst/>
        </p:spPr>
        <p:txBody>
          <a:bodyPr vert="horz" wrap="square" lIns="99343" tIns="49670" rIns="99343" bIns="496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6743702"/>
            <a:ext cx="4435476" cy="354013"/>
          </a:xfrm>
          <a:prstGeom prst="rect">
            <a:avLst/>
          </a:prstGeom>
          <a:noFill/>
          <a:ln w="9525">
            <a:noFill/>
            <a:miter lim="800000"/>
            <a:headEnd/>
            <a:tailEnd/>
          </a:ln>
          <a:effectLst/>
        </p:spPr>
        <p:txBody>
          <a:bodyPr vert="horz" wrap="square" lIns="99343" tIns="49670" rIns="99343" bIns="49670" numCol="1" anchor="b" anchorCtr="0" compatLnSpc="1">
            <a:prstTxWarp prst="textNoShape">
              <a:avLst/>
            </a:prstTxWarp>
          </a:bodyPr>
          <a:lstStyle>
            <a:lvl1pPr defTabSz="993852" eaLnBrk="0" hangingPunct="0">
              <a:defRPr sz="1400" b="0">
                <a:solidFill>
                  <a:schemeClr val="tx1"/>
                </a:solidFill>
                <a:latin typeface="Times New Roman" pitchFamily="18"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5795965" y="6743702"/>
            <a:ext cx="4437062" cy="354013"/>
          </a:xfrm>
          <a:prstGeom prst="rect">
            <a:avLst/>
          </a:prstGeom>
          <a:noFill/>
          <a:ln w="9525">
            <a:noFill/>
            <a:miter lim="800000"/>
            <a:headEnd/>
            <a:tailEnd/>
          </a:ln>
          <a:effectLst/>
        </p:spPr>
        <p:txBody>
          <a:bodyPr vert="horz" wrap="square" lIns="99343" tIns="49670" rIns="99343" bIns="49670" numCol="1" anchor="b" anchorCtr="0" compatLnSpc="1">
            <a:prstTxWarp prst="textNoShape">
              <a:avLst/>
            </a:prstTxWarp>
          </a:bodyPr>
          <a:lstStyle>
            <a:lvl1pPr algn="r" defTabSz="993852" eaLnBrk="0" hangingPunct="0">
              <a:defRPr sz="1400" b="0" smtClean="0">
                <a:solidFill>
                  <a:schemeClr val="tx1"/>
                </a:solidFill>
                <a:latin typeface="Times New Roman" pitchFamily="18" charset="0"/>
                <a:ea typeface="ＭＳ Ｐゴシック" pitchFamily="34" charset="-128"/>
                <a:cs typeface="Arial" pitchFamily="34" charset="0"/>
              </a:defRPr>
            </a:lvl1pPr>
          </a:lstStyle>
          <a:p>
            <a:pPr>
              <a:defRPr/>
            </a:pPr>
            <a:fld id="{0FD1C3F9-DF1D-48E1-B4C9-41794CD97153}" type="slidenum">
              <a:rPr lang="en-US"/>
              <a:pPr>
                <a:defRPr/>
              </a:pPr>
              <a:t>‹Nº›</a:t>
            </a:fld>
            <a:endParaRPr lang="en-US"/>
          </a:p>
        </p:txBody>
      </p:sp>
    </p:spTree>
    <p:extLst>
      <p:ext uri="{BB962C8B-B14F-4D97-AF65-F5344CB8AC3E}">
        <p14:creationId xmlns="" xmlns:p14="http://schemas.microsoft.com/office/powerpoint/2010/main" val="34406442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S PGothic" pitchFamily="34" charset="-128"/>
        <a:cs typeface="ＭＳ Ｐゴシック" charset="0"/>
      </a:defRPr>
    </a:lvl1pPr>
    <a:lvl2pPr marL="524651" algn="l" rtl="0" eaLnBrk="0" fontAlgn="base" hangingPunct="0">
      <a:spcBef>
        <a:spcPct val="30000"/>
      </a:spcBef>
      <a:spcAft>
        <a:spcPct val="0"/>
      </a:spcAft>
      <a:defRPr sz="1400" kern="1200">
        <a:solidFill>
          <a:schemeClr val="tx1"/>
        </a:solidFill>
        <a:latin typeface="Times New Roman" pitchFamily="18" charset="0"/>
        <a:ea typeface="MS PGothic" pitchFamily="34" charset="-128"/>
        <a:cs typeface="+mn-cs"/>
      </a:defRPr>
    </a:lvl2pPr>
    <a:lvl3pPr marL="1049302" algn="l" rtl="0" eaLnBrk="0" fontAlgn="base" hangingPunct="0">
      <a:spcBef>
        <a:spcPct val="30000"/>
      </a:spcBef>
      <a:spcAft>
        <a:spcPct val="0"/>
      </a:spcAft>
      <a:defRPr sz="1400" kern="1200">
        <a:solidFill>
          <a:schemeClr val="tx1"/>
        </a:solidFill>
        <a:latin typeface="Times New Roman" pitchFamily="18" charset="0"/>
        <a:ea typeface="MS PGothic" pitchFamily="34" charset="-128"/>
        <a:cs typeface="+mn-cs"/>
      </a:defRPr>
    </a:lvl3pPr>
    <a:lvl4pPr marL="1573953" algn="l" rtl="0" eaLnBrk="0" fontAlgn="base" hangingPunct="0">
      <a:spcBef>
        <a:spcPct val="30000"/>
      </a:spcBef>
      <a:spcAft>
        <a:spcPct val="0"/>
      </a:spcAft>
      <a:defRPr sz="1400" kern="1200">
        <a:solidFill>
          <a:schemeClr val="tx1"/>
        </a:solidFill>
        <a:latin typeface="Times New Roman" pitchFamily="18" charset="0"/>
        <a:ea typeface="MS PGothic" pitchFamily="34" charset="-128"/>
        <a:cs typeface="+mn-cs"/>
      </a:defRPr>
    </a:lvl4pPr>
    <a:lvl5pPr marL="2098603" algn="l" rtl="0" eaLnBrk="0" fontAlgn="base" hangingPunct="0">
      <a:spcBef>
        <a:spcPct val="30000"/>
      </a:spcBef>
      <a:spcAft>
        <a:spcPct val="0"/>
      </a:spcAft>
      <a:defRPr sz="1400" kern="1200">
        <a:solidFill>
          <a:schemeClr val="tx1"/>
        </a:solidFill>
        <a:latin typeface="Times New Roman" pitchFamily="18" charset="0"/>
        <a:ea typeface="MS PGothic" pitchFamily="34" charset="-128"/>
        <a:cs typeface="+mn-cs"/>
      </a:defRPr>
    </a:lvl5pPr>
    <a:lvl6pPr marL="2625148" algn="l" defTabSz="1050059" rtl="0" eaLnBrk="1" latinLnBrk="0" hangingPunct="1">
      <a:defRPr sz="1400" kern="1200">
        <a:solidFill>
          <a:schemeClr val="tx1"/>
        </a:solidFill>
        <a:latin typeface="+mn-lt"/>
        <a:ea typeface="+mn-ea"/>
        <a:cs typeface="+mn-cs"/>
      </a:defRPr>
    </a:lvl6pPr>
    <a:lvl7pPr marL="3150178" algn="l" defTabSz="1050059" rtl="0" eaLnBrk="1" latinLnBrk="0" hangingPunct="1">
      <a:defRPr sz="1400" kern="1200">
        <a:solidFill>
          <a:schemeClr val="tx1"/>
        </a:solidFill>
        <a:latin typeface="+mn-lt"/>
        <a:ea typeface="+mn-ea"/>
        <a:cs typeface="+mn-cs"/>
      </a:defRPr>
    </a:lvl7pPr>
    <a:lvl8pPr marL="3675207" algn="l" defTabSz="1050059" rtl="0" eaLnBrk="1" latinLnBrk="0" hangingPunct="1">
      <a:defRPr sz="1400" kern="1200">
        <a:solidFill>
          <a:schemeClr val="tx1"/>
        </a:solidFill>
        <a:latin typeface="+mn-lt"/>
        <a:ea typeface="+mn-ea"/>
        <a:cs typeface="+mn-cs"/>
      </a:defRPr>
    </a:lvl8pPr>
    <a:lvl9pPr marL="4200237" algn="l" defTabSz="1050059"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Triángulo rectángulo"/>
          <p:cNvSpPr/>
          <p:nvPr/>
        </p:nvSpPr>
        <p:spPr>
          <a:xfrm>
            <a:off x="1" y="29384626"/>
            <a:ext cx="32428488"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432014" tIns="216007" rIns="432014" bIns="216007" anchor="ctr"/>
          <a:lstStyle>
            <a:extLst/>
          </a:lstStyle>
          <a:p>
            <a:pPr algn="ctr">
              <a:defRPr/>
            </a:pPr>
            <a:endParaRPr lang="en-US"/>
          </a:p>
        </p:txBody>
      </p:sp>
      <p:grpSp>
        <p:nvGrpSpPr>
          <p:cNvPr id="5" name="15 Grupo"/>
          <p:cNvGrpSpPr>
            <a:grpSpLocks/>
          </p:cNvGrpSpPr>
          <p:nvPr/>
        </p:nvGrpSpPr>
        <p:grpSpPr bwMode="auto">
          <a:xfrm>
            <a:off x="-13159" y="31203900"/>
            <a:ext cx="32417210" cy="12047220"/>
            <a:chOff x="-3765" y="4832896"/>
            <a:chExt cx="9147765" cy="2032192"/>
          </a:xfrm>
        </p:grpSpPr>
        <p:sp>
          <p:nvSpPr>
            <p:cNvPr id="6" name="16 Forma libre"/>
            <p:cNvSpPr>
              <a:spLocks/>
            </p:cNvSpPr>
            <p:nvPr/>
          </p:nvSpPr>
          <p:spPr bwMode="auto">
            <a:xfrm>
              <a:off x="1687437" y="4832896"/>
              <a:ext cx="7456563" cy="518652"/>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a typeface="+mn-ea"/>
                <a:cs typeface="Arial" charset="0"/>
              </a:endParaRPr>
            </a:p>
          </p:txBody>
        </p:sp>
        <p:sp>
          <p:nvSpPr>
            <p:cNvPr id="7" name="18 Forma libre"/>
            <p:cNvSpPr>
              <a:spLocks/>
            </p:cNvSpPr>
            <p:nvPr/>
          </p:nvSpPr>
          <p:spPr bwMode="auto">
            <a:xfrm>
              <a:off x="35492" y="5135604"/>
              <a:ext cx="9108508" cy="838070"/>
            </a:xfrm>
            <a:custGeom>
              <a:avLst/>
              <a:gdLst>
                <a:gd name="T0" fmla="*/ 0 w 5760"/>
                <a:gd name="T1" fmla="*/ 0 h 528"/>
                <a:gd name="T2" fmla="*/ 9108574 w 5760"/>
                <a:gd name="T3" fmla="*/ 0 h 528"/>
                <a:gd name="T4" fmla="*/ 9108574 w 5760"/>
                <a:gd name="T5" fmla="*/ 837994 h 528"/>
                <a:gd name="T6" fmla="*/ 7590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noFill/>
              <a:prstDash val="solid"/>
              <a:round/>
              <a:headEnd type="none" w="med" len="med"/>
              <a:tailEnd type="none" w="med" len="med"/>
            </a:ln>
          </p:spPr>
          <p:txBody>
            <a:bodyPr/>
            <a:lstStyle/>
            <a:p>
              <a:pPr>
                <a:defRPr/>
              </a:pPr>
              <a:endParaRPr lang="es-ES">
                <a:ea typeface="ＭＳ Ｐゴシック" pitchFamily="34" charset="-128"/>
              </a:endParaRPr>
            </a:p>
          </p:txBody>
        </p:sp>
        <p:sp>
          <p:nvSpPr>
            <p:cNvPr id="8" name="19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20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Título"/>
          <p:cNvSpPr>
            <a:spLocks noGrp="1"/>
          </p:cNvSpPr>
          <p:nvPr>
            <p:ph type="ctrTitle"/>
          </p:nvPr>
        </p:nvSpPr>
        <p:spPr>
          <a:xfrm>
            <a:off x="2430305" y="11041390"/>
            <a:ext cx="27543442" cy="11527494"/>
          </a:xfrm>
        </p:spPr>
        <p:txBody>
          <a:bodyPr anchor="b">
            <a:scene3d>
              <a:camera prst="orthographicFront"/>
              <a:lightRig rig="soft" dir="t"/>
            </a:scene3d>
          </a:bodyPr>
          <a:lstStyle>
            <a:lvl1pPr algn="r">
              <a:defRPr sz="22700" b="1">
                <a:solidFill>
                  <a:schemeClr val="tx2"/>
                </a:solidFill>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17" name="16 Subtítulo"/>
          <p:cNvSpPr>
            <a:spLocks noGrp="1"/>
          </p:cNvSpPr>
          <p:nvPr>
            <p:ph type="subTitle" idx="1"/>
          </p:nvPr>
        </p:nvSpPr>
        <p:spPr>
          <a:xfrm>
            <a:off x="2430305" y="22753125"/>
            <a:ext cx="27543442" cy="7558135"/>
          </a:xfrm>
        </p:spPr>
        <p:txBody>
          <a:bodyPr lIns="216007" rIns="216007"/>
          <a:lstStyle>
            <a:lvl1pPr marL="0" marR="302411" indent="0" algn="r">
              <a:buNone/>
              <a:defRPr>
                <a:solidFill>
                  <a:schemeClr val="tx2"/>
                </a:solidFill>
              </a:defRPr>
            </a:lvl1pPr>
            <a:lvl2pPr marL="2160077" indent="0" algn="ctr">
              <a:buNone/>
            </a:lvl2pPr>
            <a:lvl3pPr marL="4320153" indent="0" algn="ctr">
              <a:buNone/>
            </a:lvl3pPr>
            <a:lvl4pPr marL="6480231" indent="0" algn="ctr">
              <a:buNone/>
            </a:lvl4pPr>
            <a:lvl5pPr marL="8640307" indent="0" algn="ctr">
              <a:buNone/>
            </a:lvl5pPr>
            <a:lvl6pPr marL="10800384" indent="0" algn="ctr">
              <a:buNone/>
            </a:lvl6pPr>
            <a:lvl7pPr marL="12960460" indent="0" algn="ctr">
              <a:buNone/>
            </a:lvl7pPr>
            <a:lvl8pPr marL="15120538" indent="0" algn="ctr">
              <a:buNone/>
            </a:lvl8pPr>
            <a:lvl9pPr marL="17280615" indent="0" algn="ctr">
              <a:buNone/>
            </a:lvl9pPr>
            <a:extLst/>
          </a:lstStyle>
          <a:p>
            <a:r>
              <a:rPr lang="es-ES" smtClean="0"/>
              <a:t>Haga clic para modificar el estilo de subtítulo del patrón</a:t>
            </a:r>
            <a:endParaRPr lang="en-US"/>
          </a:p>
        </p:txBody>
      </p:sp>
      <p:sp>
        <p:nvSpPr>
          <p:cNvPr id="11" name="29 Marcador de fecha"/>
          <p:cNvSpPr>
            <a:spLocks noGrp="1"/>
          </p:cNvSpPr>
          <p:nvPr>
            <p:ph type="dt" sz="half" idx="10"/>
          </p:nvPr>
        </p:nvSpPr>
        <p:spPr/>
        <p:txBody>
          <a:bodyPr/>
          <a:lstStyle>
            <a:lvl1pPr>
              <a:defRPr>
                <a:solidFill>
                  <a:srgbClr val="FFFFFF"/>
                </a:solidFill>
              </a:defRPr>
            </a:lvl1pPr>
            <a:extLst/>
          </a:lstStyle>
          <a:p>
            <a:pPr>
              <a:defRPr/>
            </a:pPr>
            <a:endParaRPr lang="es-ES"/>
          </a:p>
        </p:txBody>
      </p:sp>
      <p:sp>
        <p:nvSpPr>
          <p:cNvPr id="12" name="18 Marcador de pie de página"/>
          <p:cNvSpPr>
            <a:spLocks noGrp="1"/>
          </p:cNvSpPr>
          <p:nvPr>
            <p:ph type="ftr" sz="quarter" idx="11"/>
          </p:nvPr>
        </p:nvSpPr>
        <p:spPr/>
        <p:txBody>
          <a:bodyPr/>
          <a:lstStyle>
            <a:lvl1pPr>
              <a:defRPr>
                <a:solidFill>
                  <a:schemeClr val="accent1">
                    <a:tint val="20000"/>
                  </a:schemeClr>
                </a:solidFill>
              </a:defRPr>
            </a:lvl1pPr>
            <a:extLst/>
          </a:lstStyle>
          <a:p>
            <a:pPr>
              <a:defRPr/>
            </a:pPr>
            <a:endParaRPr lang="es-ES"/>
          </a:p>
        </p:txBody>
      </p:sp>
      <p:sp>
        <p:nvSpPr>
          <p:cNvPr id="13" name="26 Marcador de número de diapositiva"/>
          <p:cNvSpPr>
            <a:spLocks noGrp="1"/>
          </p:cNvSpPr>
          <p:nvPr>
            <p:ph type="sldNum" sz="quarter" idx="12"/>
          </p:nvPr>
        </p:nvSpPr>
        <p:spPr/>
        <p:txBody>
          <a:bodyPr/>
          <a:lstStyle>
            <a:lvl1pPr>
              <a:defRPr smtClean="0">
                <a:solidFill>
                  <a:srgbClr val="FFFFFF"/>
                </a:solidFill>
              </a:defRPr>
            </a:lvl1pPr>
          </a:lstStyle>
          <a:p>
            <a:pPr>
              <a:defRPr/>
            </a:pPr>
            <a:fld id="{A1BCF0B3-3EC0-4A6B-AA88-C0E250B803D0}"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620203" y="9332376"/>
            <a:ext cx="29163645" cy="27632248"/>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21297A65-0014-457B-81B5-CA559881CEEB}"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4253472" y="1730236"/>
            <a:ext cx="6298910" cy="35234395"/>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620203" y="1730239"/>
            <a:ext cx="22412801" cy="35234388"/>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AB74DE63-F998-4257-8A3C-13776AA23EDD}"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4" name="9 Marcador de fecha"/>
          <p:cNvSpPr>
            <a:spLocks noGrp="1"/>
          </p:cNvSpPr>
          <p:nvPr>
            <p:ph type="dt" sz="half" idx="10"/>
          </p:nvPr>
        </p:nvSpPr>
        <p:spPr/>
        <p:txBody>
          <a:bodyPr/>
          <a:lstStyle>
            <a:lvl1pPr>
              <a:defRPr/>
            </a:lvl1pPr>
          </a:lstStyle>
          <a:p>
            <a:pPr>
              <a:defRPr/>
            </a:pPr>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BAF6FA83-6FB8-4D23-B308-77F85AAF7207}"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Cheurón"/>
          <p:cNvSpPr>
            <a:spLocks noChangeArrowheads="1"/>
          </p:cNvSpPr>
          <p:nvPr/>
        </p:nvSpPr>
        <p:spPr bwMode="auto">
          <a:xfrm>
            <a:off x="12888679" y="18933796"/>
            <a:ext cx="646690" cy="144018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lIns="432014" tIns="216007" rIns="432014" bIns="216007" anchor="ctr"/>
          <a:lstStyle>
            <a:extLst/>
          </a:lstStyle>
          <a:p>
            <a:pPr>
              <a:defRPr/>
            </a:pPr>
            <a:endParaRPr lang="en-US">
              <a:solidFill>
                <a:schemeClr val="lt1"/>
              </a:solidFill>
              <a:latin typeface="+mn-lt"/>
              <a:ea typeface="+mn-ea"/>
            </a:endParaRPr>
          </a:p>
        </p:txBody>
      </p:sp>
      <p:sp>
        <p:nvSpPr>
          <p:cNvPr id="5" name="15 Cheurón"/>
          <p:cNvSpPr>
            <a:spLocks noChangeArrowheads="1"/>
          </p:cNvSpPr>
          <p:nvPr/>
        </p:nvSpPr>
        <p:spPr bwMode="auto">
          <a:xfrm>
            <a:off x="12226950" y="18933796"/>
            <a:ext cx="648570" cy="144018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lIns="432014" tIns="216007" rIns="432014" bIns="216007" anchor="ctr"/>
          <a:lstStyle>
            <a:extLst/>
          </a:lstStyle>
          <a:p>
            <a:pPr>
              <a:defRPr/>
            </a:pPr>
            <a:endParaRPr lang="en-US">
              <a:solidFill>
                <a:schemeClr val="lt1"/>
              </a:solidFill>
              <a:latin typeface="+mn-lt"/>
              <a:ea typeface="+mn-ea"/>
            </a:endParaRPr>
          </a:p>
        </p:txBody>
      </p:sp>
      <p:sp>
        <p:nvSpPr>
          <p:cNvPr id="2" name="1 Título"/>
          <p:cNvSpPr>
            <a:spLocks noGrp="1"/>
          </p:cNvSpPr>
          <p:nvPr>
            <p:ph type="title"/>
          </p:nvPr>
        </p:nvSpPr>
        <p:spPr>
          <a:xfrm>
            <a:off x="2559920" y="6676186"/>
            <a:ext cx="27543442" cy="11521440"/>
          </a:xfrm>
        </p:spPr>
        <p:txBody>
          <a:bodyPr anchor="b">
            <a:scene3d>
              <a:camera prst="orthographicFront"/>
              <a:lightRig rig="soft" dir="t"/>
            </a:scene3d>
          </a:bodyPr>
          <a:lstStyle>
            <a:lvl1pPr algn="r">
              <a:buNone/>
              <a:defRPr sz="22700" b="1" cap="none" baseline="0">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3901115" y="18469786"/>
            <a:ext cx="16202025" cy="9165794"/>
          </a:xfrm>
        </p:spPr>
        <p:txBody>
          <a:bodyPr/>
          <a:lstStyle>
            <a:lvl1pPr marL="0" indent="0" algn="l">
              <a:buNone/>
              <a:defRPr sz="10900">
                <a:solidFill>
                  <a:schemeClr val="tx1"/>
                </a:solidFill>
              </a:defRPr>
            </a:lvl1pPr>
            <a:lvl2pPr>
              <a:buNone/>
              <a:defRPr sz="8500">
                <a:solidFill>
                  <a:schemeClr val="tx1">
                    <a:tint val="75000"/>
                  </a:schemeClr>
                </a:solidFill>
              </a:defRPr>
            </a:lvl2pPr>
            <a:lvl3pPr>
              <a:buNone/>
              <a:defRPr sz="7600">
                <a:solidFill>
                  <a:schemeClr val="tx1">
                    <a:tint val="75000"/>
                  </a:schemeClr>
                </a:solidFill>
              </a:defRPr>
            </a:lvl3pPr>
            <a:lvl4pPr>
              <a:buNone/>
              <a:defRPr sz="6700">
                <a:solidFill>
                  <a:schemeClr val="tx1">
                    <a:tint val="75000"/>
                  </a:schemeClr>
                </a:solidFill>
              </a:defRPr>
            </a:lvl4pPr>
            <a:lvl5pPr>
              <a:buNone/>
              <a:defRPr sz="6700">
                <a:solidFill>
                  <a:schemeClr val="tx1">
                    <a:tint val="75000"/>
                  </a:schemeClr>
                </a:solidFill>
              </a:defRPr>
            </a:lvl5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extLst/>
          </a:lstStyle>
          <a:p>
            <a:pPr>
              <a:defRPr/>
            </a:pPr>
            <a:endParaRPr lang="es-ES"/>
          </a:p>
        </p:txBody>
      </p:sp>
      <p:sp>
        <p:nvSpPr>
          <p:cNvPr id="7" name="4 Marcador de pie de página"/>
          <p:cNvSpPr>
            <a:spLocks noGrp="1"/>
          </p:cNvSpPr>
          <p:nvPr>
            <p:ph type="ftr" sz="quarter" idx="11"/>
          </p:nvPr>
        </p:nvSpPr>
        <p:spPr/>
        <p:txBody>
          <a:bodyPr/>
          <a:lstStyle>
            <a:lvl1pPr>
              <a:defRPr/>
            </a:lvl1pPr>
            <a:extLst/>
          </a:lstStyle>
          <a:p>
            <a:pPr>
              <a:defRPr/>
            </a:pPr>
            <a:endParaRPr lang="es-ES"/>
          </a:p>
        </p:txBody>
      </p:sp>
      <p:sp>
        <p:nvSpPr>
          <p:cNvPr id="8" name="5 Marcador de número de diapositiva"/>
          <p:cNvSpPr>
            <a:spLocks noGrp="1"/>
          </p:cNvSpPr>
          <p:nvPr>
            <p:ph type="sldNum" sz="quarter" idx="12"/>
          </p:nvPr>
        </p:nvSpPr>
        <p:spPr/>
        <p:txBody>
          <a:bodyPr/>
          <a:lstStyle>
            <a:lvl1pPr>
              <a:defRPr smtClean="0"/>
            </a:lvl1pPr>
          </a:lstStyle>
          <a:p>
            <a:pPr>
              <a:defRPr/>
            </a:pPr>
            <a:fld id="{FB475AFC-D203-4621-9AB0-3EA4C9C77758}"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1620203" y="9332372"/>
            <a:ext cx="14311789" cy="28513566"/>
          </a:xfrm>
        </p:spPr>
        <p:txBody>
          <a:bodyPr/>
          <a:lstStyle>
            <a:lvl1pPr>
              <a:defRPr sz="13200"/>
            </a:lvl1pPr>
            <a:lvl2pPr>
              <a:defRPr sz="11300"/>
            </a:lvl2pPr>
            <a:lvl3pPr>
              <a:defRPr sz="9400"/>
            </a:lvl3pPr>
            <a:lvl4pPr>
              <a:defRPr sz="8500"/>
            </a:lvl4pPr>
            <a:lvl5pPr>
              <a:defRPr sz="85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16472059" y="9332372"/>
            <a:ext cx="14311789" cy="28513566"/>
          </a:xfrm>
        </p:spPr>
        <p:txBody>
          <a:bodyPr/>
          <a:lstStyle>
            <a:lvl1pPr>
              <a:defRPr sz="13200"/>
            </a:lvl1pPr>
            <a:lvl2pPr>
              <a:defRPr sz="11300"/>
            </a:lvl2pPr>
            <a:lvl3pPr>
              <a:defRPr sz="9400"/>
            </a:lvl3pPr>
            <a:lvl4pPr>
              <a:defRPr sz="8500"/>
            </a:lvl4pPr>
            <a:lvl5pPr>
              <a:defRPr sz="85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7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5" name="4 Marcador de fecha"/>
          <p:cNvSpPr>
            <a:spLocks noGrp="1"/>
          </p:cNvSpPr>
          <p:nvPr>
            <p:ph type="dt" sz="half" idx="10"/>
          </p:nvPr>
        </p:nvSpPr>
        <p:spPr/>
        <p:txBody>
          <a:bodyPr/>
          <a:lstStyle>
            <a:lvl1pPr>
              <a:defRPr/>
            </a:lvl1pPr>
            <a:extLst/>
          </a:lstStyle>
          <a:p>
            <a:pPr>
              <a:defRPr/>
            </a:pPr>
            <a:endParaRPr lang="es-ES"/>
          </a:p>
        </p:txBody>
      </p:sp>
      <p:sp>
        <p:nvSpPr>
          <p:cNvPr id="6" name="5 Marcador de pie de página"/>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smtClean="0"/>
            </a:lvl1pPr>
          </a:lstStyle>
          <a:p>
            <a:pPr>
              <a:defRPr/>
            </a:pPr>
            <a:fld id="{9678BB21-F1D7-469F-8BFE-76E1B43802A5}"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620203" y="1720216"/>
            <a:ext cx="29163645" cy="72009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620203" y="34084260"/>
            <a:ext cx="14317416" cy="4800600"/>
          </a:xfrm>
          <a:solidFill>
            <a:schemeClr val="accent1"/>
          </a:solidFill>
          <a:ln w="9652">
            <a:solidFill>
              <a:schemeClr val="accent1"/>
            </a:solidFill>
            <a:miter lim="800000"/>
          </a:ln>
        </p:spPr>
        <p:txBody>
          <a:bodyPr lIns="864031" anchor="ctr"/>
          <a:lstStyle>
            <a:lvl1pPr marL="0" indent="0">
              <a:buNone/>
              <a:defRPr sz="11300" b="0">
                <a:solidFill>
                  <a:schemeClr val="bg1"/>
                </a:solidFill>
              </a:defRPr>
            </a:lvl1pPr>
            <a:lvl2pPr>
              <a:buNone/>
              <a:defRPr sz="9400" b="1"/>
            </a:lvl2pPr>
            <a:lvl3pPr>
              <a:buNone/>
              <a:defRPr sz="8500" b="1"/>
            </a:lvl3pPr>
            <a:lvl4pPr>
              <a:buNone/>
              <a:defRPr sz="7600" b="1"/>
            </a:lvl4pPr>
            <a:lvl5pPr>
              <a:buNone/>
              <a:defRPr sz="7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16460813" y="34084260"/>
            <a:ext cx="14323040" cy="4800600"/>
          </a:xfrm>
          <a:solidFill>
            <a:schemeClr val="accent1"/>
          </a:solidFill>
          <a:ln w="9652">
            <a:solidFill>
              <a:schemeClr val="accent1"/>
            </a:solidFill>
            <a:miter lim="800000"/>
          </a:ln>
        </p:spPr>
        <p:txBody>
          <a:bodyPr lIns="864031" anchor="ctr"/>
          <a:lstStyle>
            <a:lvl1pPr marL="0" indent="0">
              <a:buNone/>
              <a:defRPr sz="11300" b="0">
                <a:solidFill>
                  <a:schemeClr val="bg1"/>
                </a:solidFill>
              </a:defRPr>
            </a:lvl1pPr>
            <a:lvl2pPr>
              <a:buNone/>
              <a:defRPr sz="9400" b="1"/>
            </a:lvl2pPr>
            <a:lvl3pPr>
              <a:buNone/>
              <a:defRPr sz="8500" b="1"/>
            </a:lvl3pPr>
            <a:lvl4pPr>
              <a:buNone/>
              <a:defRPr sz="7600" b="1"/>
            </a:lvl4pPr>
            <a:lvl5pPr>
              <a:buNone/>
              <a:defRPr sz="7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1620203" y="9099055"/>
            <a:ext cx="14317416" cy="24833107"/>
          </a:xfrm>
          <a:ln>
            <a:noFill/>
            <a:prstDash val="sysDash"/>
            <a:miter lim="800000"/>
          </a:ln>
        </p:spPr>
        <p:txBody>
          <a:bodyPr/>
          <a:lstStyle>
            <a:lvl1pPr>
              <a:defRPr sz="11300"/>
            </a:lvl1pPr>
            <a:lvl2pPr>
              <a:defRPr sz="9400"/>
            </a:lvl2pPr>
            <a:lvl3pPr>
              <a:defRPr sz="8500"/>
            </a:lvl3pPr>
            <a:lvl4pPr>
              <a:defRPr sz="7600"/>
            </a:lvl4pPr>
            <a:lvl5pPr>
              <a:defRPr sz="7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16460810" y="9099055"/>
            <a:ext cx="14323040" cy="24833107"/>
          </a:xfrm>
          <a:ln>
            <a:noFill/>
            <a:prstDash val="sysDash"/>
            <a:miter lim="800000"/>
          </a:ln>
        </p:spPr>
        <p:txBody>
          <a:bodyPr/>
          <a:lstStyle>
            <a:lvl1pPr>
              <a:spcBef>
                <a:spcPts val="0"/>
              </a:spcBef>
              <a:defRPr sz="11300"/>
            </a:lvl1pPr>
            <a:lvl2pPr>
              <a:defRPr sz="9400"/>
            </a:lvl2pPr>
            <a:lvl3pPr>
              <a:defRPr sz="8500"/>
            </a:lvl3pPr>
            <a:lvl4pPr>
              <a:defRPr sz="7600"/>
            </a:lvl4pPr>
            <a:lvl5pPr>
              <a:defRPr sz="7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endParaRPr lang="es-ES"/>
          </a:p>
        </p:txBody>
      </p:sp>
      <p:sp>
        <p:nvSpPr>
          <p:cNvPr id="8" name="7 Marcador de pie de página"/>
          <p:cNvSpPr>
            <a:spLocks noGrp="1"/>
          </p:cNvSpPr>
          <p:nvPr>
            <p:ph type="ftr" sz="quarter" idx="11"/>
          </p:nvPr>
        </p:nvSpPr>
        <p:spPr/>
        <p:txBody>
          <a:bodyPr/>
          <a:lstStyle>
            <a:lvl1pPr>
              <a:defRPr/>
            </a:lvl1pPr>
            <a:extLst/>
          </a:lstStyle>
          <a:p>
            <a:pPr>
              <a:defRPr/>
            </a:pPr>
            <a:endParaRPr lang="es-ES"/>
          </a:p>
        </p:txBody>
      </p:sp>
      <p:sp>
        <p:nvSpPr>
          <p:cNvPr id="9" name="8 Marcador de número de diapositiva"/>
          <p:cNvSpPr>
            <a:spLocks noGrp="1"/>
          </p:cNvSpPr>
          <p:nvPr>
            <p:ph type="sldNum" sz="quarter" idx="12"/>
          </p:nvPr>
        </p:nvSpPr>
        <p:spPr/>
        <p:txBody>
          <a:bodyPr/>
          <a:lstStyle>
            <a:lvl1pPr>
              <a:defRPr smtClean="0"/>
            </a:lvl1pPr>
          </a:lstStyle>
          <a:p>
            <a:pPr>
              <a:defRPr/>
            </a:pPr>
            <a:fld id="{5014C82E-6D31-4784-A10D-3E1AECA1148A}"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5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extLst/>
          </a:lstStyle>
          <a:p>
            <a:pPr>
              <a:defRPr/>
            </a:pPr>
            <a:endParaRPr lang="es-ES"/>
          </a:p>
        </p:txBody>
      </p:sp>
      <p:sp>
        <p:nvSpPr>
          <p:cNvPr id="4" name="3 Marcador de pie de página"/>
          <p:cNvSpPr>
            <a:spLocks noGrp="1"/>
          </p:cNvSpPr>
          <p:nvPr>
            <p:ph type="ftr" sz="quarter" idx="11"/>
          </p:nvPr>
        </p:nvSpPr>
        <p:spPr/>
        <p:txBody>
          <a:bodyPr/>
          <a:lstStyle>
            <a:lvl1pPr>
              <a:defRPr/>
            </a:lvl1pPr>
            <a:extLst/>
          </a:lstStyle>
          <a:p>
            <a:pPr>
              <a:defRPr/>
            </a:pPr>
            <a:endParaRPr lang="es-ES"/>
          </a:p>
        </p:txBody>
      </p:sp>
      <p:sp>
        <p:nvSpPr>
          <p:cNvPr id="5" name="4 Marcador de número de diapositiva"/>
          <p:cNvSpPr>
            <a:spLocks noGrp="1"/>
          </p:cNvSpPr>
          <p:nvPr>
            <p:ph type="sldNum" sz="quarter" idx="12"/>
          </p:nvPr>
        </p:nvSpPr>
        <p:spPr/>
        <p:txBody>
          <a:bodyPr/>
          <a:lstStyle>
            <a:lvl1pPr>
              <a:defRPr smtClean="0"/>
            </a:lvl1pPr>
          </a:lstStyle>
          <a:p>
            <a:pPr>
              <a:defRPr/>
            </a:pPr>
            <a:fld id="{6CA88A60-0D74-4DFE-8CCF-8ED5E3C8DF99}"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endParaRPr lang="es-ES"/>
          </a:p>
        </p:txBody>
      </p:sp>
      <p:sp>
        <p:nvSpPr>
          <p:cNvPr id="3" name="21 Marcador de pie de página"/>
          <p:cNvSpPr>
            <a:spLocks noGrp="1"/>
          </p:cNvSpPr>
          <p:nvPr>
            <p:ph type="ftr" sz="quarter" idx="11"/>
          </p:nvPr>
        </p:nvSpPr>
        <p:spPr/>
        <p:txBody>
          <a:bodyPr/>
          <a:lstStyle>
            <a:lvl1pPr>
              <a:defRPr/>
            </a:lvl1pPr>
          </a:lstStyle>
          <a:p>
            <a:pPr>
              <a:defRPr/>
            </a:pPr>
            <a:endParaRPr lang="es-ES"/>
          </a:p>
        </p:txBody>
      </p:sp>
      <p:sp>
        <p:nvSpPr>
          <p:cNvPr id="4" name="17 Marcador de número de diapositiva"/>
          <p:cNvSpPr>
            <a:spLocks noGrp="1"/>
          </p:cNvSpPr>
          <p:nvPr>
            <p:ph type="sldNum" sz="quarter" idx="12"/>
          </p:nvPr>
        </p:nvSpPr>
        <p:spPr/>
        <p:txBody>
          <a:bodyPr/>
          <a:lstStyle>
            <a:lvl1pPr>
              <a:defRPr/>
            </a:lvl1pPr>
          </a:lstStyle>
          <a:p>
            <a:pPr>
              <a:defRPr/>
            </a:pPr>
            <a:fld id="{5185C126-A438-4BE3-930C-DBA986CEFC5D}"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240406" y="30723840"/>
            <a:ext cx="26513544" cy="2880360"/>
          </a:xfrm>
        </p:spPr>
        <p:txBody>
          <a:bodyPr anchor="t">
            <a:noAutofit/>
            <a:sp3d prstMaterial="softEdge">
              <a:bevelT w="0" h="0"/>
            </a:sp3d>
          </a:bodyPr>
          <a:lstStyle>
            <a:lvl1pPr algn="r">
              <a:buNone/>
              <a:defRPr sz="11800" b="0">
                <a:solidFill>
                  <a:schemeClr val="accent1"/>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15661958" y="33737143"/>
            <a:ext cx="14084959" cy="5760720"/>
          </a:xfrm>
        </p:spPr>
        <p:txBody>
          <a:bodyPr/>
          <a:lstStyle>
            <a:lvl1pPr marL="0" indent="0" algn="r">
              <a:buNone/>
              <a:defRPr sz="7600"/>
            </a:lvl1pPr>
            <a:lvl2pPr>
              <a:buNone/>
              <a:defRPr sz="5600"/>
            </a:lvl2pPr>
            <a:lvl3pPr>
              <a:buNone/>
              <a:defRPr sz="4700"/>
            </a:lvl3pPr>
            <a:lvl4pPr>
              <a:buNone/>
              <a:defRPr sz="4300"/>
            </a:lvl4pPr>
            <a:lvl5pPr>
              <a:buNone/>
              <a:defRPr sz="43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3240406" y="1728216"/>
            <a:ext cx="26506512" cy="28803600"/>
          </a:xfrm>
        </p:spPr>
        <p:txBody>
          <a:bodyPr/>
          <a:lstStyle>
            <a:lvl1pPr>
              <a:defRPr sz="15200"/>
            </a:lvl1pPr>
            <a:lvl2pPr>
              <a:defRPr sz="13200"/>
            </a:lvl2pPr>
            <a:lvl3pPr>
              <a:defRPr sz="11300"/>
            </a:lvl3pPr>
            <a:lvl4pPr>
              <a:defRPr sz="9400"/>
            </a:lvl4pPr>
            <a:lvl5pPr>
              <a:defRPr sz="94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endParaRPr lang="es-ES"/>
          </a:p>
        </p:txBody>
      </p:sp>
      <p:sp>
        <p:nvSpPr>
          <p:cNvPr id="6" name="5 Marcador de pie de página"/>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smtClean="0"/>
            </a:lvl1pPr>
          </a:lstStyle>
          <a:p>
            <a:pPr>
              <a:defRPr/>
            </a:pPr>
            <a:fld id="{2CDEC77E-EFC6-45E0-96F7-8D18B9B5D309}"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Forma libre"/>
          <p:cNvSpPr>
            <a:spLocks/>
          </p:cNvSpPr>
          <p:nvPr/>
        </p:nvSpPr>
        <p:spPr bwMode="auto">
          <a:xfrm>
            <a:off x="1768999" y="37452300"/>
            <a:ext cx="17507623" cy="580453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432014" tIns="216007" rIns="432014" bIns="216007"/>
          <a:lstStyle>
            <a:extLst/>
          </a:lstStyle>
          <a:p>
            <a:pPr>
              <a:defRPr/>
            </a:pPr>
            <a:endParaRPr lang="en-US">
              <a:latin typeface="Arial" charset="0"/>
              <a:ea typeface="+mn-ea"/>
              <a:cs typeface="Arial" charset="0"/>
            </a:endParaRPr>
          </a:p>
        </p:txBody>
      </p:sp>
      <p:sp>
        <p:nvSpPr>
          <p:cNvPr id="6" name="15 Forma libre"/>
          <p:cNvSpPr>
            <a:spLocks/>
          </p:cNvSpPr>
          <p:nvPr/>
        </p:nvSpPr>
        <p:spPr bwMode="auto">
          <a:xfrm>
            <a:off x="1722000" y="37416106"/>
            <a:ext cx="13076670" cy="5880734"/>
          </a:xfrm>
          <a:custGeom>
            <a:avLst/>
            <a:gdLst>
              <a:gd name="T0" fmla="*/ 0 w 5591"/>
              <a:gd name="T1" fmla="*/ 0 h 588"/>
              <a:gd name="T2" fmla="*/ 12166377 w 5591"/>
              <a:gd name="T3" fmla="*/ 0 h 588"/>
              <a:gd name="T4" fmla="*/ 12166377 w 5591"/>
              <a:gd name="T5" fmla="*/ 4470400 h 588"/>
              <a:gd name="T6" fmla="*/ 10138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noFill/>
            <a:prstDash val="solid"/>
            <a:round/>
            <a:headEnd type="none" w="med" len="med"/>
            <a:tailEnd type="none" w="med" len="med"/>
          </a:ln>
        </p:spPr>
        <p:txBody>
          <a:bodyPr lIns="432014" tIns="216007" rIns="432014" bIns="216007"/>
          <a:lstStyle/>
          <a:p>
            <a:pPr>
              <a:defRPr/>
            </a:pPr>
            <a:endParaRPr lang="es-ES">
              <a:ea typeface="ＭＳ Ｐゴシック" pitchFamily="34" charset="-128"/>
            </a:endParaRPr>
          </a:p>
        </p:txBody>
      </p:sp>
      <p:sp>
        <p:nvSpPr>
          <p:cNvPr id="7" name="16 Triángulo rectángulo"/>
          <p:cNvSpPr>
            <a:spLocks/>
          </p:cNvSpPr>
          <p:nvPr/>
        </p:nvSpPr>
        <p:spPr bwMode="auto">
          <a:xfrm>
            <a:off x="-21410" y="36484896"/>
            <a:ext cx="12056950" cy="68094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432014" tIns="216007" rIns="432014" bIns="216007" anchor="ctr"/>
          <a:lstStyle>
            <a:extLst/>
          </a:lstStyle>
          <a:p>
            <a:pPr algn="ctr">
              <a:defRPr/>
            </a:pPr>
            <a:endParaRPr lang="en-US"/>
          </a:p>
        </p:txBody>
      </p:sp>
      <p:cxnSp>
        <p:nvCxnSpPr>
          <p:cNvPr id="8" name="18 Conector recto"/>
          <p:cNvCxnSpPr/>
          <p:nvPr/>
        </p:nvCxnSpPr>
        <p:spPr>
          <a:xfrm>
            <a:off x="-32731" y="36462753"/>
            <a:ext cx="12068272" cy="683161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19 Cheurón"/>
          <p:cNvSpPr>
            <a:spLocks noChangeArrowheads="1"/>
          </p:cNvSpPr>
          <p:nvPr/>
        </p:nvSpPr>
        <p:spPr bwMode="auto">
          <a:xfrm>
            <a:off x="30704609" y="31426786"/>
            <a:ext cx="646690" cy="144018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lIns="432014" tIns="216007" rIns="432014" bIns="216007" anchor="ctr"/>
          <a:lstStyle>
            <a:extLst/>
          </a:lstStyle>
          <a:p>
            <a:pPr>
              <a:defRPr/>
            </a:pPr>
            <a:endParaRPr lang="en-US">
              <a:solidFill>
                <a:schemeClr val="lt1"/>
              </a:solidFill>
              <a:latin typeface="+mn-lt"/>
              <a:ea typeface="+mn-ea"/>
            </a:endParaRPr>
          </a:p>
        </p:txBody>
      </p:sp>
      <p:sp>
        <p:nvSpPr>
          <p:cNvPr id="10" name="20 Cheurón"/>
          <p:cNvSpPr>
            <a:spLocks noChangeArrowheads="1"/>
          </p:cNvSpPr>
          <p:nvPr/>
        </p:nvSpPr>
        <p:spPr bwMode="auto">
          <a:xfrm>
            <a:off x="30042881" y="31426786"/>
            <a:ext cx="648569" cy="144018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lIns="432014" tIns="216007" rIns="432014" bIns="216007" anchor="ctr"/>
          <a:lstStyle>
            <a:extLst/>
          </a:lstStyle>
          <a:p>
            <a:pPr>
              <a:defRPr/>
            </a:pPr>
            <a:endParaRPr lang="en-US">
              <a:solidFill>
                <a:schemeClr val="lt1"/>
              </a:solidFill>
              <a:latin typeface="+mn-lt"/>
              <a:ea typeface="+mn-ea"/>
            </a:endParaRPr>
          </a:p>
        </p:txBody>
      </p:sp>
      <p:sp>
        <p:nvSpPr>
          <p:cNvPr id="4" name="3 Marcador de texto"/>
          <p:cNvSpPr>
            <a:spLocks noGrp="1"/>
          </p:cNvSpPr>
          <p:nvPr>
            <p:ph type="body" sz="half" idx="2"/>
          </p:nvPr>
        </p:nvSpPr>
        <p:spPr>
          <a:xfrm>
            <a:off x="4044241" y="34293433"/>
            <a:ext cx="25383172" cy="4083862"/>
          </a:xfrm>
          <a:noFill/>
        </p:spPr>
        <p:txBody>
          <a:bodyPr tIns="0"/>
          <a:lstStyle>
            <a:lvl1pPr marL="0" marR="86403" indent="0" algn="r">
              <a:buNone/>
              <a:defRPr sz="6700"/>
            </a:lvl1pPr>
            <a:lvl2pPr>
              <a:defRPr sz="5600"/>
            </a:lvl2pPr>
            <a:lvl3pPr>
              <a:defRPr sz="4700"/>
            </a:lvl3pPr>
            <a:lvl4pPr>
              <a:defRPr sz="4300"/>
            </a:lvl4pPr>
            <a:lvl5pPr>
              <a:defRPr sz="4300"/>
            </a:lvl5pPr>
            <a:extLst/>
          </a:lstStyle>
          <a:p>
            <a:pPr lvl="0"/>
            <a:r>
              <a:rPr lang="es-ES" smtClean="0"/>
              <a:t>Haga clic para modificar el estilo de texto del patrón</a:t>
            </a:r>
          </a:p>
        </p:txBody>
      </p:sp>
      <p:sp>
        <p:nvSpPr>
          <p:cNvPr id="3" name="2 Marcador de posición de imagen"/>
          <p:cNvSpPr>
            <a:spLocks noGrp="1"/>
          </p:cNvSpPr>
          <p:nvPr>
            <p:ph type="pic" idx="1"/>
          </p:nvPr>
        </p:nvSpPr>
        <p:spPr>
          <a:xfrm>
            <a:off x="810103" y="1196798"/>
            <a:ext cx="30783847" cy="27651456"/>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15200"/>
            </a:lvl1pPr>
            <a:extLst/>
          </a:lstStyle>
          <a:p>
            <a:pPr lvl="0"/>
            <a:r>
              <a:rPr lang="es-ES" noProof="0" smtClean="0"/>
              <a:t>Haga clic en el icono para agregar una imagen</a:t>
            </a:r>
            <a:endParaRPr lang="en-US" noProof="0"/>
          </a:p>
        </p:txBody>
      </p:sp>
      <p:sp>
        <p:nvSpPr>
          <p:cNvPr id="2" name="1 Título"/>
          <p:cNvSpPr>
            <a:spLocks noGrp="1"/>
          </p:cNvSpPr>
          <p:nvPr>
            <p:ph type="title"/>
          </p:nvPr>
        </p:nvSpPr>
        <p:spPr>
          <a:xfrm>
            <a:off x="810101" y="30650269"/>
            <a:ext cx="28617312" cy="3544834"/>
          </a:xfrm>
          <a:noFill/>
        </p:spPr>
        <p:txBody>
          <a:bodyPr anchor="t">
            <a:sp3d prstMaterial="softEdge"/>
          </a:bodyPr>
          <a:lstStyle>
            <a:lvl1pPr marR="0" algn="r">
              <a:buNone/>
              <a:defRPr sz="14100" b="0">
                <a:solidFill>
                  <a:schemeClr val="accent1"/>
                </a:solidFill>
                <a:effectLst>
                  <a:outerShdw blurRad="50800" dist="25000" dir="5400000" algn="t" rotWithShape="0">
                    <a:prstClr val="black">
                      <a:alpha val="45000"/>
                    </a:prstClr>
                  </a:outerShdw>
                </a:effectLst>
              </a:defRPr>
            </a:lvl1pPr>
            <a:extLst/>
          </a:lstStyle>
          <a:p>
            <a:r>
              <a:rPr lang="es-ES" smtClean="0"/>
              <a:t>Haga clic para modificar el estilo de título del patrón</a:t>
            </a:r>
            <a:endParaRPr lang="en-US"/>
          </a:p>
        </p:txBody>
      </p:sp>
      <p:sp>
        <p:nvSpPr>
          <p:cNvPr id="11" name="4 Marcador de fecha"/>
          <p:cNvSpPr>
            <a:spLocks noGrp="1"/>
          </p:cNvSpPr>
          <p:nvPr>
            <p:ph type="dt" sz="half" idx="10"/>
          </p:nvPr>
        </p:nvSpPr>
        <p:spPr/>
        <p:txBody>
          <a:bodyPr/>
          <a:lstStyle>
            <a:lvl1pPr>
              <a:defRPr>
                <a:solidFill>
                  <a:schemeClr val="tx1"/>
                </a:solidFill>
              </a:defRPr>
            </a:lvl1pPr>
            <a:extLst/>
          </a:lstStyle>
          <a:p>
            <a:pPr>
              <a:defRPr/>
            </a:pPr>
            <a:endParaRPr lang="es-ES"/>
          </a:p>
        </p:txBody>
      </p:sp>
      <p:sp>
        <p:nvSpPr>
          <p:cNvPr id="12" name="5 Marcador de pie de página"/>
          <p:cNvSpPr>
            <a:spLocks noGrp="1"/>
          </p:cNvSpPr>
          <p:nvPr>
            <p:ph type="ftr" sz="quarter" idx="11"/>
          </p:nvPr>
        </p:nvSpPr>
        <p:spPr/>
        <p:txBody>
          <a:bodyPr/>
          <a:lstStyle>
            <a:lvl1pPr>
              <a:defRPr>
                <a:solidFill>
                  <a:schemeClr val="tx1"/>
                </a:solidFill>
              </a:defRPr>
            </a:lvl1pPr>
            <a:extLst/>
          </a:lstStyle>
          <a:p>
            <a:pPr>
              <a:defRPr/>
            </a:pPr>
            <a:endParaRPr lang="es-ES"/>
          </a:p>
        </p:txBody>
      </p:sp>
      <p:sp>
        <p:nvSpPr>
          <p:cNvPr id="13" name="6 Marcador de número de diapositiva"/>
          <p:cNvSpPr>
            <a:spLocks noGrp="1"/>
          </p:cNvSpPr>
          <p:nvPr>
            <p:ph type="sldNum" sz="quarter" idx="12"/>
          </p:nvPr>
        </p:nvSpPr>
        <p:spPr/>
        <p:txBody>
          <a:bodyPr/>
          <a:lstStyle>
            <a:lvl1pPr>
              <a:defRPr smtClean="0"/>
            </a:lvl1pPr>
          </a:lstStyle>
          <a:p>
            <a:pPr>
              <a:defRPr/>
            </a:pPr>
            <a:fld id="{8DECC9A3-2945-42AD-88E5-700E5A98E486}"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1768999" y="37452300"/>
            <a:ext cx="17507623" cy="580453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432014" tIns="216007" rIns="432014" bIns="216007"/>
          <a:lstStyle>
            <a:extLst/>
          </a:lstStyle>
          <a:p>
            <a:pPr>
              <a:defRPr/>
            </a:pPr>
            <a:endParaRPr lang="en-US">
              <a:latin typeface="Arial" charset="0"/>
              <a:ea typeface="+mn-ea"/>
              <a:cs typeface="Arial" charset="0"/>
            </a:endParaRPr>
          </a:p>
        </p:txBody>
      </p:sp>
      <p:sp>
        <p:nvSpPr>
          <p:cNvPr id="1027" name="11 Forma libre"/>
          <p:cNvSpPr>
            <a:spLocks/>
          </p:cNvSpPr>
          <p:nvPr/>
        </p:nvSpPr>
        <p:spPr bwMode="auto">
          <a:xfrm>
            <a:off x="1722000" y="37416106"/>
            <a:ext cx="13076670" cy="5880734"/>
          </a:xfrm>
          <a:custGeom>
            <a:avLst/>
            <a:gdLst>
              <a:gd name="T0" fmla="*/ 0 w 5591"/>
              <a:gd name="T1" fmla="*/ 0 h 588"/>
              <a:gd name="T2" fmla="*/ 12166377 w 5591"/>
              <a:gd name="T3" fmla="*/ 0 h 588"/>
              <a:gd name="T4" fmla="*/ 12166377 w 5591"/>
              <a:gd name="T5" fmla="*/ 4470400 h 588"/>
              <a:gd name="T6" fmla="*/ 10138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noFill/>
            <a:prstDash val="solid"/>
            <a:round/>
            <a:headEnd type="none" w="med" len="med"/>
            <a:tailEnd type="none" w="med" len="med"/>
          </a:ln>
        </p:spPr>
        <p:txBody>
          <a:bodyPr lIns="432014" tIns="216007" rIns="432014" bIns="216007"/>
          <a:lstStyle/>
          <a:p>
            <a:pPr>
              <a:defRPr/>
            </a:pPr>
            <a:endParaRPr lang="es-ES">
              <a:ea typeface="ＭＳ Ｐゴシック" pitchFamily="34" charset="-128"/>
            </a:endParaRPr>
          </a:p>
        </p:txBody>
      </p:sp>
      <p:sp>
        <p:nvSpPr>
          <p:cNvPr id="14" name="13 Triángulo rectángulo"/>
          <p:cNvSpPr>
            <a:spLocks/>
          </p:cNvSpPr>
          <p:nvPr/>
        </p:nvSpPr>
        <p:spPr bwMode="auto">
          <a:xfrm>
            <a:off x="-21410" y="36484896"/>
            <a:ext cx="12056950" cy="68094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432014" tIns="216007" rIns="432014" bIns="216007" anchor="ctr"/>
          <a:lstStyle>
            <a:extLst/>
          </a:lstStyle>
          <a:p>
            <a:pPr algn="ctr">
              <a:defRPr/>
            </a:pPr>
            <a:endParaRPr lang="en-US"/>
          </a:p>
        </p:txBody>
      </p:sp>
      <p:cxnSp>
        <p:nvCxnSpPr>
          <p:cNvPr id="15" name="14 Conector recto"/>
          <p:cNvCxnSpPr/>
          <p:nvPr/>
        </p:nvCxnSpPr>
        <p:spPr>
          <a:xfrm>
            <a:off x="-32731" y="36462753"/>
            <a:ext cx="12068272" cy="683161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1620485" y="1731646"/>
            <a:ext cx="29163081" cy="7200900"/>
          </a:xfrm>
          <a:prstGeom prst="rect">
            <a:avLst/>
          </a:prstGeom>
        </p:spPr>
        <p:txBody>
          <a:bodyPr vert="horz" wrap="square" lIns="432014" tIns="216007" rIns="432014" bIns="216007" numCol="1" anchor="ctr" anchorCtr="0" compatLnSpc="1">
            <a:prstTxWarp prst="textNoShape">
              <a:avLst/>
            </a:prstTxWarp>
            <a:normAutofit/>
          </a:bodyPr>
          <a:lstStyle/>
          <a:p>
            <a:pPr lvl="0"/>
            <a:r>
              <a:rPr lang="es-ES" smtClean="0"/>
              <a:t>Haga clic para modificar el estilo de título del patrón</a:t>
            </a:r>
            <a:endParaRPr lang="en-US" smtClean="0"/>
          </a:p>
        </p:txBody>
      </p:sp>
      <p:sp>
        <p:nvSpPr>
          <p:cNvPr id="1033" name="29 Marcador de texto"/>
          <p:cNvSpPr>
            <a:spLocks noGrp="1"/>
          </p:cNvSpPr>
          <p:nvPr>
            <p:ph type="body" idx="1"/>
          </p:nvPr>
        </p:nvSpPr>
        <p:spPr bwMode="auto">
          <a:xfrm>
            <a:off x="1620485" y="9332596"/>
            <a:ext cx="29163081" cy="28514040"/>
          </a:xfrm>
          <a:prstGeom prst="rect">
            <a:avLst/>
          </a:prstGeom>
          <a:noFill/>
          <a:ln w="9525">
            <a:noFill/>
            <a:miter lim="800000"/>
            <a:headEnd/>
            <a:tailEnd/>
          </a:ln>
        </p:spPr>
        <p:txBody>
          <a:bodyPr vert="horz" wrap="square" lIns="432014" tIns="216007" rIns="432014" bIns="216007"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23839169" y="40370760"/>
            <a:ext cx="6805283" cy="2303146"/>
          </a:xfrm>
          <a:prstGeom prst="rect">
            <a:avLst/>
          </a:prstGeom>
        </p:spPr>
        <p:txBody>
          <a:bodyPr vert="horz" lIns="432014" tIns="216007" rIns="432014" bIns="216007" anchor="b"/>
          <a:lstStyle>
            <a:lvl1pPr algn="l" eaLnBrk="1" latinLnBrk="0" hangingPunct="1">
              <a:defRPr kumimoji="0" sz="4700">
                <a:solidFill>
                  <a:schemeClr val="tx1"/>
                </a:solidFill>
                <a:latin typeface="Arial" charset="0"/>
                <a:ea typeface="+mn-ea"/>
                <a:cs typeface="Arial" charset="0"/>
              </a:defRPr>
            </a:lvl1pPr>
            <a:extLst/>
          </a:lstStyle>
          <a:p>
            <a:pPr>
              <a:defRPr/>
            </a:pPr>
            <a:endParaRPr lang="es-ES"/>
          </a:p>
        </p:txBody>
      </p:sp>
      <p:sp>
        <p:nvSpPr>
          <p:cNvPr id="22" name="21 Marcador de pie de página"/>
          <p:cNvSpPr>
            <a:spLocks noGrp="1"/>
          </p:cNvSpPr>
          <p:nvPr>
            <p:ph type="ftr" sz="quarter" idx="3"/>
          </p:nvPr>
        </p:nvSpPr>
        <p:spPr>
          <a:xfrm>
            <a:off x="15522437" y="40370760"/>
            <a:ext cx="8329891" cy="2299336"/>
          </a:xfrm>
          <a:prstGeom prst="rect">
            <a:avLst/>
          </a:prstGeom>
        </p:spPr>
        <p:txBody>
          <a:bodyPr vert="horz" lIns="432014" tIns="216007" rIns="432014" bIns="216007" anchor="b"/>
          <a:lstStyle>
            <a:lvl1pPr algn="r" eaLnBrk="1" latinLnBrk="0" hangingPunct="1">
              <a:defRPr kumimoji="0" sz="4700">
                <a:solidFill>
                  <a:schemeClr val="tx1"/>
                </a:solidFill>
                <a:latin typeface="Arial" charset="0"/>
                <a:ea typeface="+mn-ea"/>
                <a:cs typeface="Arial" charset="0"/>
              </a:defRPr>
            </a:lvl1pPr>
            <a:extLst/>
          </a:lstStyle>
          <a:p>
            <a:pPr>
              <a:defRPr/>
            </a:pPr>
            <a:endParaRPr lang="es-ES"/>
          </a:p>
        </p:txBody>
      </p:sp>
      <p:sp>
        <p:nvSpPr>
          <p:cNvPr id="18" name="17 Marcador de número de diapositiva"/>
          <p:cNvSpPr>
            <a:spLocks noGrp="1"/>
          </p:cNvSpPr>
          <p:nvPr>
            <p:ph type="sldNum" sz="quarter" idx="4"/>
          </p:nvPr>
        </p:nvSpPr>
        <p:spPr>
          <a:xfrm>
            <a:off x="30644453" y="40370760"/>
            <a:ext cx="1295259" cy="2299336"/>
          </a:xfrm>
          <a:prstGeom prst="rect">
            <a:avLst/>
          </a:prstGeom>
        </p:spPr>
        <p:txBody>
          <a:bodyPr vert="horz" wrap="square" lIns="432014" tIns="216007" rIns="432014" bIns="216007" numCol="1" anchor="b" anchorCtr="0" compatLnSpc="1">
            <a:prstTxWarp prst="textNoShape">
              <a:avLst/>
            </a:prstTxWarp>
          </a:bodyPr>
          <a:lstStyle>
            <a:lvl1pPr algn="r">
              <a:defRPr sz="4700" b="0" smtClean="0">
                <a:solidFill>
                  <a:schemeClr val="tx1"/>
                </a:solidFill>
                <a:ea typeface="ＭＳ Ｐゴシック" pitchFamily="34" charset="-128"/>
                <a:cs typeface="Arial" pitchFamily="34" charset="0"/>
              </a:defRPr>
            </a:lvl1pPr>
          </a:lstStyle>
          <a:p>
            <a:pPr>
              <a:defRPr/>
            </a:pPr>
            <a:fld id="{9CFD403C-531D-4D59-8141-7D49FA4D0463}"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761" r:id="rId1"/>
    <p:sldLayoutId id="2147483757" r:id="rId2"/>
    <p:sldLayoutId id="2147483762" r:id="rId3"/>
    <p:sldLayoutId id="2147483763" r:id="rId4"/>
    <p:sldLayoutId id="2147483764" r:id="rId5"/>
    <p:sldLayoutId id="2147483765" r:id="rId6"/>
    <p:sldLayoutId id="2147483758" r:id="rId7"/>
    <p:sldLayoutId id="2147483766" r:id="rId8"/>
    <p:sldLayoutId id="2147483767" r:id="rId9"/>
    <p:sldLayoutId id="2147483759" r:id="rId10"/>
    <p:sldLayoutId id="2147483760" r:id="rId11"/>
  </p:sldLayoutIdLst>
  <p:txStyles>
    <p:titleStyle>
      <a:lvl1pPr algn="l" rtl="0" eaLnBrk="0" fontAlgn="base" hangingPunct="0">
        <a:spcBef>
          <a:spcPct val="0"/>
        </a:spcBef>
        <a:spcAft>
          <a:spcPct val="0"/>
        </a:spcAft>
        <a:defRPr sz="19400" b="1" kern="1200">
          <a:solidFill>
            <a:schemeClr val="tx2"/>
          </a:solidFill>
          <a:effectLst>
            <a:outerShdw blurRad="31750" dist="25400" dir="5400000" algn="tl" rotWithShape="0">
              <a:srgbClr val="000000">
                <a:alpha val="25000"/>
              </a:srgbClr>
            </a:outerShdw>
          </a:effectLst>
          <a:latin typeface="+mj-lt"/>
          <a:ea typeface="MS PGothic" pitchFamily="34" charset="-128"/>
          <a:cs typeface="ＭＳ Ｐゴシック" charset="0"/>
        </a:defRPr>
      </a:lvl1pPr>
      <a:lvl2pPr algn="l" rtl="0" eaLnBrk="0" fontAlgn="base" hangingPunct="0">
        <a:spcBef>
          <a:spcPct val="0"/>
        </a:spcBef>
        <a:spcAft>
          <a:spcPct val="0"/>
        </a:spcAft>
        <a:defRPr sz="19400" b="1">
          <a:solidFill>
            <a:schemeClr val="tx2"/>
          </a:solidFill>
          <a:latin typeface="Lucida Sans Unicode" charset="0"/>
          <a:ea typeface="MS PGothic" pitchFamily="34" charset="-128"/>
          <a:cs typeface="ＭＳ Ｐゴシック" charset="0"/>
        </a:defRPr>
      </a:lvl2pPr>
      <a:lvl3pPr algn="l" rtl="0" eaLnBrk="0" fontAlgn="base" hangingPunct="0">
        <a:spcBef>
          <a:spcPct val="0"/>
        </a:spcBef>
        <a:spcAft>
          <a:spcPct val="0"/>
        </a:spcAft>
        <a:defRPr sz="19400" b="1">
          <a:solidFill>
            <a:schemeClr val="tx2"/>
          </a:solidFill>
          <a:latin typeface="Lucida Sans Unicode" charset="0"/>
          <a:ea typeface="MS PGothic" pitchFamily="34" charset="-128"/>
          <a:cs typeface="ＭＳ Ｐゴシック" charset="0"/>
        </a:defRPr>
      </a:lvl3pPr>
      <a:lvl4pPr algn="l" rtl="0" eaLnBrk="0" fontAlgn="base" hangingPunct="0">
        <a:spcBef>
          <a:spcPct val="0"/>
        </a:spcBef>
        <a:spcAft>
          <a:spcPct val="0"/>
        </a:spcAft>
        <a:defRPr sz="19400" b="1">
          <a:solidFill>
            <a:schemeClr val="tx2"/>
          </a:solidFill>
          <a:latin typeface="Lucida Sans Unicode" charset="0"/>
          <a:ea typeface="MS PGothic" pitchFamily="34" charset="-128"/>
          <a:cs typeface="ＭＳ Ｐゴシック" charset="0"/>
        </a:defRPr>
      </a:lvl4pPr>
      <a:lvl5pPr algn="l" rtl="0" eaLnBrk="0" fontAlgn="base" hangingPunct="0">
        <a:spcBef>
          <a:spcPct val="0"/>
        </a:spcBef>
        <a:spcAft>
          <a:spcPct val="0"/>
        </a:spcAft>
        <a:defRPr sz="19400" b="1">
          <a:solidFill>
            <a:schemeClr val="tx2"/>
          </a:solidFill>
          <a:latin typeface="Lucida Sans Unicode" charset="0"/>
          <a:ea typeface="MS PGothic" pitchFamily="34" charset="-128"/>
          <a:cs typeface="ＭＳ Ｐゴシック" charset="0"/>
        </a:defRPr>
      </a:lvl5pPr>
      <a:lvl6pPr marL="525030" algn="l" rtl="0" fontAlgn="base">
        <a:spcBef>
          <a:spcPct val="0"/>
        </a:spcBef>
        <a:spcAft>
          <a:spcPct val="0"/>
        </a:spcAft>
        <a:defRPr sz="19400" b="1">
          <a:solidFill>
            <a:schemeClr val="tx2"/>
          </a:solidFill>
          <a:latin typeface="Lucida Sans Unicode" charset="0"/>
          <a:ea typeface="ＭＳ Ｐゴシック" charset="0"/>
        </a:defRPr>
      </a:lvl6pPr>
      <a:lvl7pPr marL="1050059" algn="l" rtl="0" fontAlgn="base">
        <a:spcBef>
          <a:spcPct val="0"/>
        </a:spcBef>
        <a:spcAft>
          <a:spcPct val="0"/>
        </a:spcAft>
        <a:defRPr sz="19400" b="1">
          <a:solidFill>
            <a:schemeClr val="tx2"/>
          </a:solidFill>
          <a:latin typeface="Lucida Sans Unicode" charset="0"/>
          <a:ea typeface="ＭＳ Ｐゴシック" charset="0"/>
        </a:defRPr>
      </a:lvl7pPr>
      <a:lvl8pPr marL="1575089" algn="l" rtl="0" fontAlgn="base">
        <a:spcBef>
          <a:spcPct val="0"/>
        </a:spcBef>
        <a:spcAft>
          <a:spcPct val="0"/>
        </a:spcAft>
        <a:defRPr sz="19400" b="1">
          <a:solidFill>
            <a:schemeClr val="tx2"/>
          </a:solidFill>
          <a:latin typeface="Lucida Sans Unicode" charset="0"/>
          <a:ea typeface="ＭＳ Ｐゴシック" charset="0"/>
        </a:defRPr>
      </a:lvl8pPr>
      <a:lvl9pPr marL="2100118" algn="l" rtl="0" fontAlgn="base">
        <a:spcBef>
          <a:spcPct val="0"/>
        </a:spcBef>
        <a:spcAft>
          <a:spcPct val="0"/>
        </a:spcAft>
        <a:defRPr sz="19400" b="1">
          <a:solidFill>
            <a:schemeClr val="tx2"/>
          </a:solidFill>
          <a:latin typeface="Lucida Sans Unicode" charset="0"/>
          <a:ea typeface="ＭＳ Ｐゴシック" charset="0"/>
        </a:defRPr>
      </a:lvl9pPr>
      <a:extLst/>
    </p:titleStyle>
    <p:bodyStyle>
      <a:lvl1pPr marL="1725477" indent="-1208402" algn="l" rtl="0" eaLnBrk="0" fontAlgn="base" hangingPunct="0">
        <a:spcBef>
          <a:spcPts val="1895"/>
        </a:spcBef>
        <a:spcAft>
          <a:spcPct val="0"/>
        </a:spcAft>
        <a:buClr>
          <a:schemeClr val="accent1"/>
        </a:buClr>
        <a:buSzPct val="68000"/>
        <a:buFont typeface="Wingdings 3" pitchFamily="18" charset="2"/>
        <a:buChar char=""/>
        <a:defRPr sz="12800" kern="1200">
          <a:solidFill>
            <a:schemeClr val="tx1"/>
          </a:solidFill>
          <a:latin typeface="+mn-lt"/>
          <a:ea typeface="MS PGothic" pitchFamily="34" charset="-128"/>
          <a:cs typeface="ＭＳ Ｐゴシック" charset="0"/>
        </a:defRPr>
      </a:lvl1pPr>
      <a:lvl2pPr marL="2935772" indent="-1077713" algn="l" rtl="0" eaLnBrk="0" fontAlgn="base" hangingPunct="0">
        <a:spcBef>
          <a:spcPts val="1537"/>
        </a:spcBef>
        <a:spcAft>
          <a:spcPct val="0"/>
        </a:spcAft>
        <a:buClr>
          <a:schemeClr val="accent1"/>
        </a:buClr>
        <a:buFont typeface="Verdana" pitchFamily="34" charset="0"/>
        <a:buChar char="◦"/>
        <a:defRPr sz="10900" kern="1200">
          <a:solidFill>
            <a:schemeClr val="tx1"/>
          </a:solidFill>
          <a:latin typeface="+mn-lt"/>
          <a:ea typeface="MS PGothic" pitchFamily="34" charset="-128"/>
          <a:cs typeface="+mn-cs"/>
        </a:defRPr>
      </a:lvl2pPr>
      <a:lvl3pPr marL="4058942" indent="-1077713" algn="l" rtl="0" eaLnBrk="0" fontAlgn="base" hangingPunct="0">
        <a:spcBef>
          <a:spcPts val="1656"/>
        </a:spcBef>
        <a:spcAft>
          <a:spcPct val="0"/>
        </a:spcAft>
        <a:buClr>
          <a:schemeClr val="accent2"/>
        </a:buClr>
        <a:buSzPct val="100000"/>
        <a:buFont typeface="Wingdings 2" pitchFamily="18" charset="2"/>
        <a:buChar char=""/>
        <a:defRPr sz="9900" kern="1200">
          <a:solidFill>
            <a:schemeClr val="tx1"/>
          </a:solidFill>
          <a:latin typeface="+mn-lt"/>
          <a:ea typeface="MS PGothic" pitchFamily="34" charset="-128"/>
          <a:cs typeface="+mn-cs"/>
        </a:defRPr>
      </a:lvl3pPr>
      <a:lvl4pPr marL="5398032" indent="-1077713" algn="l" rtl="0" eaLnBrk="0" fontAlgn="base" hangingPunct="0">
        <a:spcBef>
          <a:spcPts val="1656"/>
        </a:spcBef>
        <a:spcAft>
          <a:spcPct val="0"/>
        </a:spcAft>
        <a:buClr>
          <a:schemeClr val="accent2"/>
        </a:buClr>
        <a:buFont typeface="Wingdings 2" pitchFamily="18" charset="2"/>
        <a:buChar char=""/>
        <a:defRPr sz="8900" kern="1200">
          <a:solidFill>
            <a:schemeClr val="tx1"/>
          </a:solidFill>
          <a:latin typeface="+mn-lt"/>
          <a:ea typeface="MS PGothic" pitchFamily="34" charset="-128"/>
          <a:cs typeface="+mn-cs"/>
        </a:defRPr>
      </a:lvl4pPr>
      <a:lvl5pPr marL="6477638" indent="-1077713" algn="l" rtl="0" eaLnBrk="0" fontAlgn="base" hangingPunct="0">
        <a:spcBef>
          <a:spcPts val="1656"/>
        </a:spcBef>
        <a:spcAft>
          <a:spcPct val="0"/>
        </a:spcAft>
        <a:buClr>
          <a:schemeClr val="accent2"/>
        </a:buClr>
        <a:buFont typeface="Wingdings 2" pitchFamily="18" charset="2"/>
        <a:buChar char=""/>
        <a:defRPr sz="8500" kern="1200">
          <a:solidFill>
            <a:schemeClr val="tx1"/>
          </a:solidFill>
          <a:latin typeface="+mn-lt"/>
          <a:ea typeface="MS PGothic" pitchFamily="34" charset="-128"/>
          <a:cs typeface="+mn-cs"/>
        </a:defRPr>
      </a:lvl5pPr>
      <a:lvl6pPr marL="7560269" indent="-1080038" algn="l" rtl="0" eaLnBrk="1" latinLnBrk="0" hangingPunct="1">
        <a:spcBef>
          <a:spcPts val="1654"/>
        </a:spcBef>
        <a:buClr>
          <a:schemeClr val="accent3"/>
        </a:buClr>
        <a:buFont typeface="Wingdings 2"/>
        <a:buChar char=""/>
        <a:defRPr kumimoji="0" sz="8500" kern="1200">
          <a:solidFill>
            <a:schemeClr val="tx1"/>
          </a:solidFill>
          <a:latin typeface="+mn-lt"/>
          <a:ea typeface="+mn-ea"/>
          <a:cs typeface="+mn-cs"/>
        </a:defRPr>
      </a:lvl6pPr>
      <a:lvl7pPr marL="8640307" indent="-1080038" algn="l" rtl="0" eaLnBrk="1" latinLnBrk="0" hangingPunct="1">
        <a:spcBef>
          <a:spcPts val="1654"/>
        </a:spcBef>
        <a:buClr>
          <a:schemeClr val="accent3"/>
        </a:buClr>
        <a:buFont typeface="Wingdings 2"/>
        <a:buChar char=""/>
        <a:defRPr kumimoji="0" sz="7600" kern="1200">
          <a:solidFill>
            <a:schemeClr val="tx1"/>
          </a:solidFill>
          <a:latin typeface="+mn-lt"/>
          <a:ea typeface="+mn-ea"/>
          <a:cs typeface="+mn-cs"/>
        </a:defRPr>
      </a:lvl7pPr>
      <a:lvl8pPr marL="9720346" indent="-1080038" algn="l" rtl="0" eaLnBrk="1" latinLnBrk="0" hangingPunct="1">
        <a:spcBef>
          <a:spcPts val="1654"/>
        </a:spcBef>
        <a:buClr>
          <a:schemeClr val="accent3"/>
        </a:buClr>
        <a:buFont typeface="Wingdings 2"/>
        <a:buChar char=""/>
        <a:defRPr kumimoji="0" sz="7600" kern="1200">
          <a:solidFill>
            <a:schemeClr val="tx1"/>
          </a:solidFill>
          <a:latin typeface="+mn-lt"/>
          <a:ea typeface="+mn-ea"/>
          <a:cs typeface="+mn-cs"/>
        </a:defRPr>
      </a:lvl8pPr>
      <a:lvl9pPr marL="10800384" indent="-1080038" algn="l" rtl="0" eaLnBrk="1" latinLnBrk="0" hangingPunct="1">
        <a:spcBef>
          <a:spcPts val="1654"/>
        </a:spcBef>
        <a:buClr>
          <a:schemeClr val="accent3"/>
        </a:buClr>
        <a:buFont typeface="Wingdings 2"/>
        <a:buChar char=""/>
        <a:defRPr kumimoji="0" sz="7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2160077" algn="l" rtl="0" eaLnBrk="1" latinLnBrk="0" hangingPunct="1">
        <a:defRPr kumimoji="0" kern="1200">
          <a:solidFill>
            <a:schemeClr val="tx1"/>
          </a:solidFill>
          <a:latin typeface="+mn-lt"/>
          <a:ea typeface="+mn-ea"/>
          <a:cs typeface="+mn-cs"/>
        </a:defRPr>
      </a:lvl2pPr>
      <a:lvl3pPr marL="4320153" algn="l" rtl="0" eaLnBrk="1" latinLnBrk="0" hangingPunct="1">
        <a:defRPr kumimoji="0" kern="1200">
          <a:solidFill>
            <a:schemeClr val="tx1"/>
          </a:solidFill>
          <a:latin typeface="+mn-lt"/>
          <a:ea typeface="+mn-ea"/>
          <a:cs typeface="+mn-cs"/>
        </a:defRPr>
      </a:lvl3pPr>
      <a:lvl4pPr marL="6480231" algn="l" rtl="0" eaLnBrk="1" latinLnBrk="0" hangingPunct="1">
        <a:defRPr kumimoji="0" kern="1200">
          <a:solidFill>
            <a:schemeClr val="tx1"/>
          </a:solidFill>
          <a:latin typeface="+mn-lt"/>
          <a:ea typeface="+mn-ea"/>
          <a:cs typeface="+mn-cs"/>
        </a:defRPr>
      </a:lvl4pPr>
      <a:lvl5pPr marL="8640307" algn="l" rtl="0" eaLnBrk="1" latinLnBrk="0" hangingPunct="1">
        <a:defRPr kumimoji="0" kern="1200">
          <a:solidFill>
            <a:schemeClr val="tx1"/>
          </a:solidFill>
          <a:latin typeface="+mn-lt"/>
          <a:ea typeface="+mn-ea"/>
          <a:cs typeface="+mn-cs"/>
        </a:defRPr>
      </a:lvl5pPr>
      <a:lvl6pPr marL="10800384" algn="l" rtl="0" eaLnBrk="1" latinLnBrk="0" hangingPunct="1">
        <a:defRPr kumimoji="0" kern="1200">
          <a:solidFill>
            <a:schemeClr val="tx1"/>
          </a:solidFill>
          <a:latin typeface="+mn-lt"/>
          <a:ea typeface="+mn-ea"/>
          <a:cs typeface="+mn-cs"/>
        </a:defRPr>
      </a:lvl6pPr>
      <a:lvl7pPr marL="12960460" algn="l" rtl="0" eaLnBrk="1" latinLnBrk="0" hangingPunct="1">
        <a:defRPr kumimoji="0" kern="1200">
          <a:solidFill>
            <a:schemeClr val="tx1"/>
          </a:solidFill>
          <a:latin typeface="+mn-lt"/>
          <a:ea typeface="+mn-ea"/>
          <a:cs typeface="+mn-cs"/>
        </a:defRPr>
      </a:lvl7pPr>
      <a:lvl8pPr marL="15120538" algn="l" rtl="0" eaLnBrk="1" latinLnBrk="0" hangingPunct="1">
        <a:defRPr kumimoji="0" kern="1200">
          <a:solidFill>
            <a:schemeClr val="tx1"/>
          </a:solidFill>
          <a:latin typeface="+mn-lt"/>
          <a:ea typeface="+mn-ea"/>
          <a:cs typeface="+mn-cs"/>
        </a:defRPr>
      </a:lvl8pPr>
      <a:lvl9pPr marL="17280615"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emf"/><Relationship Id="rId2" Type="http://schemas.openxmlformats.org/officeDocument/2006/relationships/image" Target="../media/image2.jpeg"/><Relationship Id="rId16"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6.tiff"/><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8" name="27 Grupo"/>
          <p:cNvGrpSpPr/>
          <p:nvPr/>
        </p:nvGrpSpPr>
        <p:grpSpPr>
          <a:xfrm>
            <a:off x="4588620" y="15594452"/>
            <a:ext cx="9784468" cy="4650918"/>
            <a:chOff x="646008" y="19697700"/>
            <a:chExt cx="11538309" cy="5980768"/>
          </a:xfrm>
        </p:grpSpPr>
        <p:grpSp>
          <p:nvGrpSpPr>
            <p:cNvPr id="186" name="185 Grupo"/>
            <p:cNvGrpSpPr/>
            <p:nvPr/>
          </p:nvGrpSpPr>
          <p:grpSpPr>
            <a:xfrm>
              <a:off x="4047325" y="19697700"/>
              <a:ext cx="8113023" cy="1454400"/>
              <a:chOff x="1071258" y="2323113"/>
              <a:chExt cx="6011893" cy="1386180"/>
            </a:xfrm>
          </p:grpSpPr>
          <p:pic>
            <p:nvPicPr>
              <p:cNvPr id="242" name="Picture 1" descr="C:\Users\juhil1\Desktop\Julia\Presentaciones\Power Point Benthamiana\Arabidopsis-infectada.jpg"/>
              <p:cNvPicPr>
                <a:picLocks noChangeAspect="1" noChangeArrowheads="1"/>
              </p:cNvPicPr>
              <p:nvPr/>
            </p:nvPicPr>
            <p:blipFill>
              <a:blip r:embed="rId2" cstate="print"/>
              <a:srcRect/>
              <a:stretch>
                <a:fillRect/>
              </a:stretch>
            </p:blipFill>
            <p:spPr bwMode="auto">
              <a:xfrm>
                <a:off x="1071258" y="2323113"/>
                <a:ext cx="997200" cy="1386180"/>
              </a:xfrm>
              <a:prstGeom prst="rect">
                <a:avLst/>
              </a:prstGeom>
              <a:noFill/>
            </p:spPr>
          </p:pic>
          <p:pic>
            <p:nvPicPr>
              <p:cNvPr id="243" name="Picture 1" descr="C:\Users\juhil1\Desktop\Julia\Presentaciones\Power Point Benthamiana\Arabidopsis-infectada.jpg"/>
              <p:cNvPicPr>
                <a:picLocks noChangeAspect="1" noChangeArrowheads="1"/>
              </p:cNvPicPr>
              <p:nvPr/>
            </p:nvPicPr>
            <p:blipFill>
              <a:blip r:embed="rId2" cstate="print"/>
              <a:srcRect/>
              <a:stretch>
                <a:fillRect/>
              </a:stretch>
            </p:blipFill>
            <p:spPr bwMode="auto">
              <a:xfrm>
                <a:off x="2324800" y="2323113"/>
                <a:ext cx="997200" cy="1386180"/>
              </a:xfrm>
              <a:prstGeom prst="rect">
                <a:avLst/>
              </a:prstGeom>
              <a:noFill/>
            </p:spPr>
          </p:pic>
          <p:pic>
            <p:nvPicPr>
              <p:cNvPr id="24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89376" y="2323113"/>
                <a:ext cx="993775" cy="1384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61214" y="2323113"/>
                <a:ext cx="993775" cy="1384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905670" y="2323113"/>
                <a:ext cx="993775" cy="1384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93" name="192 CuadroTexto"/>
            <p:cNvSpPr txBox="1"/>
            <p:nvPr/>
          </p:nvSpPr>
          <p:spPr>
            <a:xfrm>
              <a:off x="10859370" y="20843614"/>
              <a:ext cx="1267796" cy="855748"/>
            </a:xfrm>
            <a:prstGeom prst="rect">
              <a:avLst/>
            </a:prstGeom>
            <a:noFill/>
            <a:ln>
              <a:noFill/>
            </a:ln>
          </p:spPr>
          <p:txBody>
            <a:bodyPr wrap="square" rtlCol="0">
              <a:spAutoFit/>
            </a:bodyPr>
            <a:lstStyle/>
            <a:p>
              <a:pPr algn="ctr"/>
              <a:r>
                <a:rPr lang="es-ES" smtClean="0">
                  <a:solidFill>
                    <a:srgbClr val="7030A0"/>
                  </a:solidFill>
                </a:rPr>
                <a:t>…</a:t>
              </a:r>
              <a:endParaRPr lang="es-ES">
                <a:solidFill>
                  <a:srgbClr val="7030A0"/>
                </a:solidFill>
              </a:endParaRPr>
            </a:p>
          </p:txBody>
        </p:sp>
        <p:sp>
          <p:nvSpPr>
            <p:cNvPr id="194" name="193 CuadroTexto"/>
            <p:cNvSpPr txBox="1"/>
            <p:nvPr/>
          </p:nvSpPr>
          <p:spPr>
            <a:xfrm>
              <a:off x="9385732" y="20843614"/>
              <a:ext cx="1081690" cy="855748"/>
            </a:xfrm>
            <a:prstGeom prst="rect">
              <a:avLst/>
            </a:prstGeom>
            <a:noFill/>
            <a:ln w="25400">
              <a:noFill/>
            </a:ln>
          </p:spPr>
          <p:txBody>
            <a:bodyPr wrap="square" rtlCol="0">
              <a:spAutoFit/>
            </a:bodyPr>
            <a:lstStyle/>
            <a:p>
              <a:pPr algn="ctr"/>
              <a:r>
                <a:rPr lang="es-ES" smtClean="0">
                  <a:solidFill>
                    <a:srgbClr val="FFC000"/>
                  </a:solidFill>
                </a:rPr>
                <a:t>…</a:t>
              </a:r>
              <a:endParaRPr lang="es-ES">
                <a:solidFill>
                  <a:srgbClr val="FFC000"/>
                </a:solidFill>
              </a:endParaRPr>
            </a:p>
          </p:txBody>
        </p:sp>
        <p:sp>
          <p:nvSpPr>
            <p:cNvPr id="195" name="194 CuadroTexto"/>
            <p:cNvSpPr txBox="1"/>
            <p:nvPr/>
          </p:nvSpPr>
          <p:spPr>
            <a:xfrm>
              <a:off x="7555808" y="20853139"/>
              <a:ext cx="1062586" cy="815608"/>
            </a:xfrm>
            <a:prstGeom prst="rect">
              <a:avLst/>
            </a:prstGeom>
            <a:noFill/>
            <a:ln w="25400">
              <a:noFill/>
            </a:ln>
          </p:spPr>
          <p:txBody>
            <a:bodyPr wrap="square" rtlCol="0">
              <a:spAutoFit/>
            </a:bodyPr>
            <a:lstStyle/>
            <a:p>
              <a:pPr algn="ctr"/>
              <a:r>
                <a:rPr lang="es-ES" dirty="0" smtClean="0">
                  <a:solidFill>
                    <a:schemeClr val="accent4">
                      <a:lumMod val="75000"/>
                    </a:schemeClr>
                  </a:solidFill>
                  <a:cs typeface="Arial" pitchFamily="34" charset="0"/>
                </a:rPr>
                <a:t>…</a:t>
              </a:r>
              <a:endParaRPr lang="es-ES" dirty="0">
                <a:solidFill>
                  <a:schemeClr val="accent4">
                    <a:lumMod val="75000"/>
                  </a:schemeClr>
                </a:solidFill>
                <a:cs typeface="Arial" pitchFamily="34" charset="0"/>
              </a:endParaRPr>
            </a:p>
          </p:txBody>
        </p:sp>
        <p:sp>
          <p:nvSpPr>
            <p:cNvPr id="196" name="195 CuadroTexto"/>
            <p:cNvSpPr txBox="1"/>
            <p:nvPr/>
          </p:nvSpPr>
          <p:spPr>
            <a:xfrm>
              <a:off x="5910251" y="20843614"/>
              <a:ext cx="1062586" cy="815608"/>
            </a:xfrm>
            <a:prstGeom prst="rect">
              <a:avLst/>
            </a:prstGeom>
            <a:noFill/>
            <a:ln w="25400">
              <a:noFill/>
            </a:ln>
          </p:spPr>
          <p:txBody>
            <a:bodyPr wrap="square" rtlCol="0">
              <a:spAutoFit/>
            </a:bodyPr>
            <a:lstStyle/>
            <a:p>
              <a:pPr algn="ctr"/>
              <a:r>
                <a:rPr lang="es-ES" dirty="0" smtClean="0">
                  <a:solidFill>
                    <a:schemeClr val="accent2">
                      <a:lumMod val="75000"/>
                    </a:schemeClr>
                  </a:solidFill>
                  <a:cs typeface="Arial" pitchFamily="34" charset="0"/>
                </a:rPr>
                <a:t>…</a:t>
              </a:r>
              <a:endParaRPr lang="es-ES" dirty="0">
                <a:solidFill>
                  <a:schemeClr val="accent2">
                    <a:lumMod val="75000"/>
                  </a:schemeClr>
                </a:solidFill>
                <a:cs typeface="Arial" pitchFamily="34" charset="0"/>
              </a:endParaRPr>
            </a:p>
          </p:txBody>
        </p:sp>
        <p:sp>
          <p:nvSpPr>
            <p:cNvPr id="197" name="196 CuadroTexto"/>
            <p:cNvSpPr txBox="1"/>
            <p:nvPr/>
          </p:nvSpPr>
          <p:spPr>
            <a:xfrm>
              <a:off x="4090440" y="20843614"/>
              <a:ext cx="1062586" cy="815608"/>
            </a:xfrm>
            <a:prstGeom prst="rect">
              <a:avLst/>
            </a:prstGeom>
            <a:noFill/>
            <a:ln w="25400">
              <a:noFill/>
            </a:ln>
          </p:spPr>
          <p:txBody>
            <a:bodyPr wrap="square" rtlCol="0">
              <a:spAutoFit/>
            </a:bodyPr>
            <a:lstStyle/>
            <a:p>
              <a:pPr algn="ctr"/>
              <a:r>
                <a:rPr lang="es-ES" dirty="0" smtClean="0">
                  <a:solidFill>
                    <a:schemeClr val="accent1">
                      <a:lumMod val="75000"/>
                    </a:schemeClr>
                  </a:solidFill>
                  <a:cs typeface="Arial" pitchFamily="34" charset="0"/>
                </a:rPr>
                <a:t>…</a:t>
              </a:r>
              <a:endParaRPr lang="es-ES" dirty="0">
                <a:solidFill>
                  <a:schemeClr val="accent1">
                    <a:lumMod val="75000"/>
                  </a:schemeClr>
                </a:solidFill>
                <a:cs typeface="Arial" pitchFamily="34" charset="0"/>
              </a:endParaRPr>
            </a:p>
          </p:txBody>
        </p:sp>
        <p:grpSp>
          <p:nvGrpSpPr>
            <p:cNvPr id="198" name="43 Grupo"/>
            <p:cNvGrpSpPr/>
            <p:nvPr/>
          </p:nvGrpSpPr>
          <p:grpSpPr>
            <a:xfrm>
              <a:off x="3849905" y="23630556"/>
              <a:ext cx="8334412" cy="2047912"/>
              <a:chOff x="998635" y="440668"/>
              <a:chExt cx="4466624" cy="1242162"/>
            </a:xfrm>
          </p:grpSpPr>
          <p:sp>
            <p:nvSpPr>
              <p:cNvPr id="232" name="231 CuadroTexto"/>
              <p:cNvSpPr txBox="1"/>
              <p:nvPr/>
            </p:nvSpPr>
            <p:spPr>
              <a:xfrm>
                <a:off x="998635" y="1304766"/>
                <a:ext cx="840914" cy="354696"/>
              </a:xfrm>
              <a:prstGeom prst="rect">
                <a:avLst/>
              </a:prstGeom>
              <a:noFill/>
            </p:spPr>
            <p:txBody>
              <a:bodyPr wrap="square" rtlCol="0">
                <a:spAutoFit/>
              </a:bodyPr>
              <a:lstStyle/>
              <a:p>
                <a:pPr algn="ctr"/>
                <a:r>
                  <a:rPr lang="es-ES" sz="2800" dirty="0" smtClean="0">
                    <a:solidFill>
                      <a:schemeClr val="tx1">
                        <a:lumMod val="85000"/>
                        <a:lumOff val="15000"/>
                      </a:schemeClr>
                    </a:solidFill>
                  </a:rPr>
                  <a:t>L</a:t>
                </a:r>
                <a:r>
                  <a:rPr lang="es-ES" sz="2800" i="1" dirty="0" smtClean="0">
                    <a:solidFill>
                      <a:schemeClr val="tx1">
                        <a:lumMod val="85000"/>
                        <a:lumOff val="15000"/>
                      </a:schemeClr>
                    </a:solidFill>
                  </a:rPr>
                  <a:t>er</a:t>
                </a:r>
                <a:r>
                  <a:rPr lang="es-ES" sz="2800" dirty="0" smtClean="0">
                    <a:solidFill>
                      <a:schemeClr val="tx1">
                        <a:lumMod val="85000"/>
                        <a:lumOff val="15000"/>
                      </a:schemeClr>
                    </a:solidFill>
                  </a:rPr>
                  <a:t>-0</a:t>
                </a:r>
                <a:r>
                  <a:rPr lang="es-ES" sz="3200" dirty="0" smtClean="0">
                    <a:solidFill>
                      <a:schemeClr val="tx1">
                        <a:lumMod val="85000"/>
                        <a:lumOff val="15000"/>
                      </a:schemeClr>
                    </a:solidFill>
                  </a:rPr>
                  <a:t> </a:t>
                </a:r>
                <a:endParaRPr lang="es-ES" sz="3200" dirty="0">
                  <a:solidFill>
                    <a:schemeClr val="tx1">
                      <a:lumMod val="85000"/>
                      <a:lumOff val="15000"/>
                    </a:schemeClr>
                  </a:solidFill>
                </a:endParaRPr>
              </a:p>
            </p:txBody>
          </p:sp>
          <p:pic>
            <p:nvPicPr>
              <p:cNvPr id="233" name="Picture 8" descr="Arabidopsis-sana"/>
              <p:cNvPicPr>
                <a:picLocks noChangeAspect="1" noChangeArrowheads="1"/>
              </p:cNvPicPr>
              <p:nvPr/>
            </p:nvPicPr>
            <p:blipFill>
              <a:blip r:embed="rId4" cstate="print"/>
              <a:srcRect/>
              <a:stretch>
                <a:fillRect/>
              </a:stretch>
            </p:blipFill>
            <p:spPr bwMode="auto">
              <a:xfrm>
                <a:off x="1043608" y="440668"/>
                <a:ext cx="720725" cy="977900"/>
              </a:xfrm>
              <a:prstGeom prst="rect">
                <a:avLst/>
              </a:prstGeom>
              <a:noFill/>
              <a:ln w="9525">
                <a:noFill/>
                <a:miter lim="800000"/>
                <a:headEnd/>
                <a:tailEnd/>
              </a:ln>
            </p:spPr>
          </p:pic>
          <p:sp>
            <p:nvSpPr>
              <p:cNvPr id="234" name="233 CuadroTexto"/>
              <p:cNvSpPr txBox="1"/>
              <p:nvPr/>
            </p:nvSpPr>
            <p:spPr>
              <a:xfrm>
                <a:off x="3002093" y="1337372"/>
                <a:ext cx="568270" cy="327394"/>
              </a:xfrm>
              <a:prstGeom prst="rect">
                <a:avLst/>
              </a:prstGeom>
              <a:noFill/>
            </p:spPr>
            <p:txBody>
              <a:bodyPr wrap="none" rtlCol="0">
                <a:spAutoFit/>
              </a:bodyPr>
              <a:lstStyle/>
              <a:p>
                <a:pPr algn="ctr"/>
                <a:r>
                  <a:rPr lang="es-ES" sz="2800" dirty="0" smtClean="0">
                    <a:solidFill>
                      <a:schemeClr val="tx1">
                        <a:lumMod val="85000"/>
                        <a:lumOff val="15000"/>
                      </a:schemeClr>
                    </a:solidFill>
                  </a:rPr>
                  <a:t>Ei-2 </a:t>
                </a:r>
                <a:endParaRPr lang="es-ES" sz="2800" dirty="0">
                  <a:solidFill>
                    <a:schemeClr val="tx1">
                      <a:lumMod val="85000"/>
                      <a:lumOff val="15000"/>
                    </a:schemeClr>
                  </a:solidFill>
                </a:endParaRPr>
              </a:p>
            </p:txBody>
          </p:sp>
          <p:pic>
            <p:nvPicPr>
              <p:cNvPr id="235" name="Picture 8" descr="Arabidopsis-sana"/>
              <p:cNvPicPr>
                <a:picLocks noChangeAspect="1" noChangeArrowheads="1"/>
              </p:cNvPicPr>
              <p:nvPr/>
            </p:nvPicPr>
            <p:blipFill>
              <a:blip r:embed="rId4" cstate="print"/>
              <a:srcRect/>
              <a:stretch>
                <a:fillRect/>
              </a:stretch>
            </p:blipFill>
            <p:spPr bwMode="auto">
              <a:xfrm>
                <a:off x="2891814" y="440668"/>
                <a:ext cx="720725" cy="977900"/>
              </a:xfrm>
              <a:prstGeom prst="rect">
                <a:avLst/>
              </a:prstGeom>
              <a:noFill/>
              <a:ln w="9525">
                <a:noFill/>
                <a:miter lim="800000"/>
                <a:headEnd/>
                <a:tailEnd/>
              </a:ln>
            </p:spPr>
          </p:pic>
          <p:sp>
            <p:nvSpPr>
              <p:cNvPr id="236" name="235 CuadroTexto"/>
              <p:cNvSpPr txBox="1"/>
              <p:nvPr/>
            </p:nvSpPr>
            <p:spPr>
              <a:xfrm>
                <a:off x="2079778" y="1316919"/>
                <a:ext cx="649423" cy="365911"/>
              </a:xfrm>
              <a:prstGeom prst="rect">
                <a:avLst/>
              </a:prstGeom>
              <a:noFill/>
            </p:spPr>
            <p:txBody>
              <a:bodyPr wrap="none" rtlCol="0">
                <a:spAutoFit/>
              </a:bodyPr>
              <a:lstStyle/>
              <a:p>
                <a:pPr algn="ctr"/>
                <a:r>
                  <a:rPr lang="es-ES" sz="2800" dirty="0" smtClean="0">
                    <a:solidFill>
                      <a:schemeClr val="tx1">
                        <a:lumMod val="85000"/>
                        <a:lumOff val="15000"/>
                      </a:schemeClr>
                    </a:solidFill>
                  </a:rPr>
                  <a:t>Wt-1</a:t>
                </a:r>
                <a:r>
                  <a:rPr lang="es-ES" sz="3200" dirty="0" smtClean="0">
                    <a:solidFill>
                      <a:schemeClr val="tx1">
                        <a:lumMod val="85000"/>
                        <a:lumOff val="15000"/>
                      </a:schemeClr>
                    </a:solidFill>
                  </a:rPr>
                  <a:t> </a:t>
                </a:r>
                <a:endParaRPr lang="es-ES" sz="3200" dirty="0">
                  <a:solidFill>
                    <a:schemeClr val="tx1">
                      <a:lumMod val="85000"/>
                      <a:lumOff val="15000"/>
                    </a:schemeClr>
                  </a:solidFill>
                </a:endParaRPr>
              </a:p>
            </p:txBody>
          </p:sp>
          <p:pic>
            <p:nvPicPr>
              <p:cNvPr id="237" name="Picture 8" descr="Arabidopsis-sana"/>
              <p:cNvPicPr>
                <a:picLocks noChangeAspect="1" noChangeArrowheads="1"/>
              </p:cNvPicPr>
              <p:nvPr/>
            </p:nvPicPr>
            <p:blipFill>
              <a:blip r:embed="rId4" cstate="print"/>
              <a:srcRect/>
              <a:stretch>
                <a:fillRect/>
              </a:stretch>
            </p:blipFill>
            <p:spPr bwMode="auto">
              <a:xfrm>
                <a:off x="1989658" y="440668"/>
                <a:ext cx="720725" cy="977900"/>
              </a:xfrm>
              <a:prstGeom prst="rect">
                <a:avLst/>
              </a:prstGeom>
              <a:noFill/>
              <a:ln w="9525">
                <a:noFill/>
                <a:miter lim="800000"/>
                <a:headEnd/>
                <a:tailEnd/>
              </a:ln>
            </p:spPr>
          </p:pic>
          <p:sp>
            <p:nvSpPr>
              <p:cNvPr id="238" name="237 CuadroTexto"/>
              <p:cNvSpPr txBox="1"/>
              <p:nvPr/>
            </p:nvSpPr>
            <p:spPr>
              <a:xfrm>
                <a:off x="3854222" y="1343149"/>
                <a:ext cx="674051" cy="332978"/>
              </a:xfrm>
              <a:prstGeom prst="rect">
                <a:avLst/>
              </a:prstGeom>
              <a:noFill/>
            </p:spPr>
            <p:txBody>
              <a:bodyPr wrap="square" rtlCol="0">
                <a:spAutoFit/>
              </a:bodyPr>
              <a:lstStyle/>
              <a:p>
                <a:pPr algn="ctr"/>
                <a:r>
                  <a:rPr lang="es-ES" sz="2800" dirty="0" smtClean="0">
                    <a:solidFill>
                      <a:schemeClr val="tx1">
                        <a:lumMod val="85000"/>
                        <a:lumOff val="15000"/>
                      </a:schemeClr>
                    </a:solidFill>
                  </a:rPr>
                  <a:t>St-0 </a:t>
                </a:r>
                <a:endParaRPr lang="es-ES" sz="2800" dirty="0">
                  <a:solidFill>
                    <a:schemeClr val="tx1">
                      <a:lumMod val="85000"/>
                      <a:lumOff val="15000"/>
                    </a:schemeClr>
                  </a:solidFill>
                </a:endParaRPr>
              </a:p>
            </p:txBody>
          </p:sp>
          <p:pic>
            <p:nvPicPr>
              <p:cNvPr id="239" name="Picture 8" descr="Arabidopsis-sana"/>
              <p:cNvPicPr>
                <a:picLocks noChangeAspect="1" noChangeArrowheads="1"/>
              </p:cNvPicPr>
              <p:nvPr/>
            </p:nvPicPr>
            <p:blipFill>
              <a:blip r:embed="rId4" cstate="print"/>
              <a:srcRect/>
              <a:stretch>
                <a:fillRect/>
              </a:stretch>
            </p:blipFill>
            <p:spPr bwMode="auto">
              <a:xfrm>
                <a:off x="3846162" y="440668"/>
                <a:ext cx="720725" cy="977900"/>
              </a:xfrm>
              <a:prstGeom prst="rect">
                <a:avLst/>
              </a:prstGeom>
              <a:noFill/>
              <a:ln w="9525">
                <a:noFill/>
                <a:miter lim="800000"/>
                <a:headEnd/>
                <a:tailEnd/>
              </a:ln>
            </p:spPr>
          </p:pic>
          <p:sp>
            <p:nvSpPr>
              <p:cNvPr id="240" name="239 CuadroTexto"/>
              <p:cNvSpPr txBox="1"/>
              <p:nvPr/>
            </p:nvSpPr>
            <p:spPr>
              <a:xfrm>
                <a:off x="4853299" y="1343149"/>
                <a:ext cx="580829" cy="327394"/>
              </a:xfrm>
              <a:prstGeom prst="rect">
                <a:avLst/>
              </a:prstGeom>
              <a:noFill/>
            </p:spPr>
            <p:txBody>
              <a:bodyPr wrap="none" rtlCol="0">
                <a:spAutoFit/>
              </a:bodyPr>
              <a:lstStyle/>
              <a:p>
                <a:pPr algn="ctr"/>
                <a:r>
                  <a:rPr lang="es-ES" sz="2800" dirty="0" smtClean="0">
                    <a:solidFill>
                      <a:schemeClr val="tx1">
                        <a:lumMod val="85000"/>
                        <a:lumOff val="15000"/>
                      </a:schemeClr>
                    </a:solidFill>
                  </a:rPr>
                  <a:t>Di-2 </a:t>
                </a:r>
                <a:endParaRPr lang="es-ES" sz="2800" dirty="0">
                  <a:solidFill>
                    <a:schemeClr val="tx1">
                      <a:lumMod val="85000"/>
                      <a:lumOff val="15000"/>
                    </a:schemeClr>
                  </a:solidFill>
                </a:endParaRPr>
              </a:p>
            </p:txBody>
          </p:sp>
          <p:pic>
            <p:nvPicPr>
              <p:cNvPr id="241" name="Picture 8" descr="Arabidopsis-sana"/>
              <p:cNvPicPr>
                <a:picLocks noChangeAspect="1" noChangeArrowheads="1"/>
              </p:cNvPicPr>
              <p:nvPr/>
            </p:nvPicPr>
            <p:blipFill>
              <a:blip r:embed="rId4" cstate="print"/>
              <a:srcRect/>
              <a:stretch>
                <a:fillRect/>
              </a:stretch>
            </p:blipFill>
            <p:spPr bwMode="auto">
              <a:xfrm>
                <a:off x="4744534" y="440668"/>
                <a:ext cx="720725" cy="977900"/>
              </a:xfrm>
              <a:prstGeom prst="rect">
                <a:avLst/>
              </a:prstGeom>
              <a:noFill/>
              <a:ln w="9525">
                <a:noFill/>
                <a:miter lim="800000"/>
                <a:headEnd/>
                <a:tailEnd/>
              </a:ln>
            </p:spPr>
          </p:pic>
        </p:grpSp>
        <p:grpSp>
          <p:nvGrpSpPr>
            <p:cNvPr id="199" name="43 Grupo"/>
            <p:cNvGrpSpPr/>
            <p:nvPr/>
          </p:nvGrpSpPr>
          <p:grpSpPr>
            <a:xfrm>
              <a:off x="3935641" y="20878706"/>
              <a:ext cx="8153204" cy="771030"/>
              <a:chOff x="1044581" y="1293212"/>
              <a:chExt cx="4369512" cy="467669"/>
            </a:xfrm>
          </p:grpSpPr>
          <p:sp>
            <p:nvSpPr>
              <p:cNvPr id="231" name="230 CuadroTexto"/>
              <p:cNvSpPr txBox="1"/>
              <p:nvPr/>
            </p:nvSpPr>
            <p:spPr>
              <a:xfrm>
                <a:off x="3858856" y="1322099"/>
                <a:ext cx="776623" cy="332979"/>
              </a:xfrm>
              <a:prstGeom prst="rect">
                <a:avLst/>
              </a:prstGeom>
              <a:noFill/>
            </p:spPr>
            <p:txBody>
              <a:bodyPr wrap="square" rtlCol="0">
                <a:spAutoFit/>
              </a:bodyPr>
              <a:lstStyle/>
              <a:p>
                <a:pPr algn="ctr"/>
                <a:r>
                  <a:rPr lang="es-ES" sz="2800" dirty="0" smtClean="0">
                    <a:solidFill>
                      <a:schemeClr val="tx1">
                        <a:lumMod val="85000"/>
                        <a:lumOff val="15000"/>
                      </a:schemeClr>
                    </a:solidFill>
                  </a:rPr>
                  <a:t>St-0 </a:t>
                </a:r>
                <a:endParaRPr lang="es-ES" sz="2800" dirty="0">
                  <a:solidFill>
                    <a:schemeClr val="tx1">
                      <a:lumMod val="85000"/>
                      <a:lumOff val="15000"/>
                    </a:schemeClr>
                  </a:solidFill>
                </a:endParaRPr>
              </a:p>
            </p:txBody>
          </p:sp>
          <p:sp>
            <p:nvSpPr>
              <p:cNvPr id="227" name="226 CuadroTexto"/>
              <p:cNvSpPr txBox="1"/>
              <p:nvPr/>
            </p:nvSpPr>
            <p:spPr>
              <a:xfrm>
                <a:off x="4833264" y="1322099"/>
                <a:ext cx="580829" cy="327394"/>
              </a:xfrm>
              <a:prstGeom prst="rect">
                <a:avLst/>
              </a:prstGeom>
              <a:noFill/>
            </p:spPr>
            <p:txBody>
              <a:bodyPr wrap="none" rtlCol="0">
                <a:spAutoFit/>
              </a:bodyPr>
              <a:lstStyle/>
              <a:p>
                <a:pPr algn="ctr"/>
                <a:r>
                  <a:rPr lang="es-ES" sz="2800" dirty="0" smtClean="0">
                    <a:solidFill>
                      <a:schemeClr val="tx1">
                        <a:lumMod val="85000"/>
                        <a:lumOff val="15000"/>
                      </a:schemeClr>
                    </a:solidFill>
                  </a:rPr>
                  <a:t>Di-2 </a:t>
                </a:r>
                <a:endParaRPr lang="es-ES" sz="2800" dirty="0">
                  <a:solidFill>
                    <a:schemeClr val="tx1">
                      <a:lumMod val="85000"/>
                      <a:lumOff val="15000"/>
                    </a:schemeClr>
                  </a:solidFill>
                </a:endParaRPr>
              </a:p>
            </p:txBody>
          </p:sp>
          <p:sp>
            <p:nvSpPr>
              <p:cNvPr id="228" name="227 CuadroTexto"/>
              <p:cNvSpPr txBox="1"/>
              <p:nvPr/>
            </p:nvSpPr>
            <p:spPr>
              <a:xfrm>
                <a:off x="3011103" y="1316321"/>
                <a:ext cx="568270" cy="327394"/>
              </a:xfrm>
              <a:prstGeom prst="rect">
                <a:avLst/>
              </a:prstGeom>
              <a:noFill/>
            </p:spPr>
            <p:txBody>
              <a:bodyPr wrap="none" rtlCol="0">
                <a:spAutoFit/>
              </a:bodyPr>
              <a:lstStyle/>
              <a:p>
                <a:pPr algn="ctr"/>
                <a:r>
                  <a:rPr lang="es-ES" sz="2800" dirty="0" smtClean="0">
                    <a:solidFill>
                      <a:schemeClr val="tx1">
                        <a:lumMod val="85000"/>
                        <a:lumOff val="15000"/>
                      </a:schemeClr>
                    </a:solidFill>
                  </a:rPr>
                  <a:t>Ei-2 </a:t>
                </a:r>
                <a:endParaRPr lang="es-ES" sz="2800" dirty="0">
                  <a:solidFill>
                    <a:schemeClr val="tx1">
                      <a:lumMod val="85000"/>
                      <a:lumOff val="15000"/>
                    </a:schemeClr>
                  </a:solidFill>
                </a:endParaRPr>
              </a:p>
            </p:txBody>
          </p:sp>
          <p:sp>
            <p:nvSpPr>
              <p:cNvPr id="229" name="228 CuadroTexto"/>
              <p:cNvSpPr txBox="1"/>
              <p:nvPr/>
            </p:nvSpPr>
            <p:spPr>
              <a:xfrm>
                <a:off x="1044581" y="1293212"/>
                <a:ext cx="840914" cy="354695"/>
              </a:xfrm>
              <a:prstGeom prst="rect">
                <a:avLst/>
              </a:prstGeom>
              <a:noFill/>
            </p:spPr>
            <p:txBody>
              <a:bodyPr wrap="square" rtlCol="0">
                <a:spAutoFit/>
              </a:bodyPr>
              <a:lstStyle/>
              <a:p>
                <a:pPr algn="ctr"/>
                <a:r>
                  <a:rPr lang="es-ES" sz="2800" dirty="0" smtClean="0">
                    <a:solidFill>
                      <a:schemeClr val="tx1">
                        <a:lumMod val="85000"/>
                        <a:lumOff val="15000"/>
                      </a:schemeClr>
                    </a:solidFill>
                  </a:rPr>
                  <a:t>L</a:t>
                </a:r>
                <a:r>
                  <a:rPr lang="es-ES" sz="2800" i="1" dirty="0" smtClean="0">
                    <a:solidFill>
                      <a:schemeClr val="tx1">
                        <a:lumMod val="85000"/>
                        <a:lumOff val="15000"/>
                      </a:schemeClr>
                    </a:solidFill>
                  </a:rPr>
                  <a:t>er</a:t>
                </a:r>
                <a:r>
                  <a:rPr lang="es-ES" sz="2800" dirty="0" smtClean="0">
                    <a:solidFill>
                      <a:schemeClr val="tx1">
                        <a:lumMod val="85000"/>
                        <a:lumOff val="15000"/>
                      </a:schemeClr>
                    </a:solidFill>
                  </a:rPr>
                  <a:t>-0</a:t>
                </a:r>
                <a:r>
                  <a:rPr lang="es-ES" sz="3200" dirty="0" smtClean="0">
                    <a:solidFill>
                      <a:schemeClr val="tx1">
                        <a:lumMod val="85000"/>
                        <a:lumOff val="15000"/>
                      </a:schemeClr>
                    </a:solidFill>
                  </a:rPr>
                  <a:t> </a:t>
                </a:r>
                <a:endParaRPr lang="es-ES" sz="3200" dirty="0">
                  <a:solidFill>
                    <a:schemeClr val="tx1">
                      <a:lumMod val="85000"/>
                      <a:lumOff val="15000"/>
                    </a:schemeClr>
                  </a:solidFill>
                </a:endParaRPr>
              </a:p>
            </p:txBody>
          </p:sp>
          <p:sp>
            <p:nvSpPr>
              <p:cNvPr id="230" name="229 CuadroTexto"/>
              <p:cNvSpPr txBox="1"/>
              <p:nvPr/>
            </p:nvSpPr>
            <p:spPr>
              <a:xfrm>
                <a:off x="1949843" y="1304765"/>
                <a:ext cx="717057" cy="456116"/>
              </a:xfrm>
              <a:prstGeom prst="rect">
                <a:avLst/>
              </a:prstGeom>
              <a:noFill/>
            </p:spPr>
            <p:txBody>
              <a:bodyPr wrap="square" rtlCol="0">
                <a:spAutoFit/>
              </a:bodyPr>
              <a:lstStyle/>
              <a:p>
                <a:pPr algn="ctr"/>
                <a:r>
                  <a:rPr lang="es-ES" sz="2800" dirty="0" smtClean="0">
                    <a:solidFill>
                      <a:schemeClr val="tx1">
                        <a:lumMod val="85000"/>
                        <a:lumOff val="15000"/>
                      </a:schemeClr>
                    </a:solidFill>
                  </a:rPr>
                  <a:t>Wt-1</a:t>
                </a:r>
                <a:r>
                  <a:rPr lang="es-ES" sz="3200" dirty="0" smtClean="0">
                    <a:solidFill>
                      <a:schemeClr val="tx1">
                        <a:lumMod val="85000"/>
                        <a:lumOff val="15000"/>
                      </a:schemeClr>
                    </a:solidFill>
                  </a:rPr>
                  <a:t> </a:t>
                </a:r>
                <a:endParaRPr lang="es-ES" sz="3200" dirty="0">
                  <a:solidFill>
                    <a:schemeClr val="tx1">
                      <a:lumMod val="85000"/>
                      <a:lumOff val="15000"/>
                    </a:schemeClr>
                  </a:solidFill>
                </a:endParaRPr>
              </a:p>
            </p:txBody>
          </p:sp>
        </p:grpSp>
        <p:cxnSp>
          <p:nvCxnSpPr>
            <p:cNvPr id="200" name="199 Conector recto de flecha"/>
            <p:cNvCxnSpPr/>
            <p:nvPr/>
          </p:nvCxnSpPr>
          <p:spPr>
            <a:xfrm>
              <a:off x="4598917" y="21631802"/>
              <a:ext cx="1609742" cy="209765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1" name="200 Conector recto de flecha"/>
            <p:cNvCxnSpPr/>
            <p:nvPr/>
          </p:nvCxnSpPr>
          <p:spPr>
            <a:xfrm>
              <a:off x="4598917" y="21631802"/>
              <a:ext cx="3219485" cy="213459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2" name="201 Conector recto de flecha"/>
            <p:cNvCxnSpPr/>
            <p:nvPr/>
          </p:nvCxnSpPr>
          <p:spPr>
            <a:xfrm>
              <a:off x="4598917" y="21631802"/>
              <a:ext cx="4897508" cy="213459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3" name="202 Conector recto de flecha"/>
            <p:cNvCxnSpPr/>
            <p:nvPr/>
          </p:nvCxnSpPr>
          <p:spPr>
            <a:xfrm>
              <a:off x="4591434" y="21630235"/>
              <a:ext cx="6630578" cy="223923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4" name="203 Conector recto de flecha"/>
            <p:cNvCxnSpPr>
              <a:endCxn id="233" idx="0"/>
            </p:cNvCxnSpPr>
            <p:nvPr/>
          </p:nvCxnSpPr>
          <p:spPr>
            <a:xfrm>
              <a:off x="4600486" y="21631802"/>
              <a:ext cx="5748" cy="199875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5" name="204 Conector recto de flecha"/>
            <p:cNvCxnSpPr/>
            <p:nvPr/>
          </p:nvCxnSpPr>
          <p:spPr>
            <a:xfrm>
              <a:off x="6371500" y="21586051"/>
              <a:ext cx="0" cy="2157725"/>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6" name="205 Conector recto de flecha"/>
            <p:cNvCxnSpPr/>
            <p:nvPr/>
          </p:nvCxnSpPr>
          <p:spPr>
            <a:xfrm>
              <a:off x="6371500" y="21586051"/>
              <a:ext cx="1446902" cy="2127024"/>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7" name="206 Conector recto de flecha"/>
            <p:cNvCxnSpPr/>
            <p:nvPr/>
          </p:nvCxnSpPr>
          <p:spPr>
            <a:xfrm flipH="1">
              <a:off x="4637956" y="21586051"/>
              <a:ext cx="1733543" cy="2127024"/>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8" name="207 Conector recto de flecha"/>
            <p:cNvCxnSpPr/>
            <p:nvPr/>
          </p:nvCxnSpPr>
          <p:spPr>
            <a:xfrm>
              <a:off x="6375625" y="21584804"/>
              <a:ext cx="3292256" cy="2144651"/>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9" name="208 Conector recto de flecha"/>
            <p:cNvCxnSpPr/>
            <p:nvPr/>
          </p:nvCxnSpPr>
          <p:spPr>
            <a:xfrm>
              <a:off x="6362771" y="21581833"/>
              <a:ext cx="4859241" cy="2117081"/>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0" name="209 Conector recto de flecha"/>
            <p:cNvCxnSpPr/>
            <p:nvPr/>
          </p:nvCxnSpPr>
          <p:spPr>
            <a:xfrm flipH="1">
              <a:off x="6504614" y="21591469"/>
              <a:ext cx="1458743" cy="2174925"/>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1" name="210 Conector recto de flecha"/>
            <p:cNvCxnSpPr/>
            <p:nvPr/>
          </p:nvCxnSpPr>
          <p:spPr>
            <a:xfrm>
              <a:off x="7950034" y="21618018"/>
              <a:ext cx="49119" cy="2099208"/>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2" name="211 Conector recto de flecha"/>
            <p:cNvCxnSpPr/>
            <p:nvPr/>
          </p:nvCxnSpPr>
          <p:spPr>
            <a:xfrm flipH="1">
              <a:off x="4756477" y="21586051"/>
              <a:ext cx="3206878" cy="2157725"/>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3" name="212 Conector recto de flecha"/>
            <p:cNvCxnSpPr/>
            <p:nvPr/>
          </p:nvCxnSpPr>
          <p:spPr>
            <a:xfrm>
              <a:off x="7950034" y="21581833"/>
              <a:ext cx="1872252" cy="2117081"/>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4" name="213 Conector recto de flecha"/>
            <p:cNvCxnSpPr/>
            <p:nvPr/>
          </p:nvCxnSpPr>
          <p:spPr>
            <a:xfrm>
              <a:off x="7950489" y="21599124"/>
              <a:ext cx="3434786" cy="2113950"/>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5" name="214 Conector recto de flecha"/>
            <p:cNvCxnSpPr/>
            <p:nvPr/>
          </p:nvCxnSpPr>
          <p:spPr>
            <a:xfrm flipH="1">
              <a:off x="6710277" y="21586051"/>
              <a:ext cx="3151536" cy="2157725"/>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6" name="215 Conector recto de flecha"/>
            <p:cNvCxnSpPr/>
            <p:nvPr/>
          </p:nvCxnSpPr>
          <p:spPr>
            <a:xfrm flipH="1">
              <a:off x="8286045" y="21531348"/>
              <a:ext cx="1621246" cy="2198108"/>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7" name="216 Conector recto de flecha"/>
            <p:cNvCxnSpPr/>
            <p:nvPr/>
          </p:nvCxnSpPr>
          <p:spPr>
            <a:xfrm flipH="1">
              <a:off x="4962140" y="21531348"/>
              <a:ext cx="4931151" cy="2212428"/>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8" name="217 Conector recto de flecha"/>
            <p:cNvCxnSpPr/>
            <p:nvPr/>
          </p:nvCxnSpPr>
          <p:spPr>
            <a:xfrm>
              <a:off x="9894180" y="21571973"/>
              <a:ext cx="45675" cy="2194422"/>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9" name="218 Conector recto de flecha"/>
            <p:cNvCxnSpPr/>
            <p:nvPr/>
          </p:nvCxnSpPr>
          <p:spPr>
            <a:xfrm>
              <a:off x="9870454" y="21531348"/>
              <a:ext cx="1514821" cy="2099208"/>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20" name="219 Conector recto de flecha"/>
            <p:cNvCxnSpPr/>
            <p:nvPr/>
          </p:nvCxnSpPr>
          <p:spPr>
            <a:xfrm flipH="1">
              <a:off x="8378135" y="21617482"/>
              <a:ext cx="3099233" cy="2238604"/>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21" name="220 Conector recto de flecha"/>
            <p:cNvCxnSpPr/>
            <p:nvPr/>
          </p:nvCxnSpPr>
          <p:spPr>
            <a:xfrm flipH="1">
              <a:off x="10195808" y="21613444"/>
              <a:ext cx="1281558" cy="2152951"/>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22" name="221 Conector recto de flecha"/>
            <p:cNvCxnSpPr/>
            <p:nvPr/>
          </p:nvCxnSpPr>
          <p:spPr>
            <a:xfrm flipH="1">
              <a:off x="6710277" y="21631172"/>
              <a:ext cx="4675000" cy="2239234"/>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23" name="222 Conector recto de flecha"/>
            <p:cNvCxnSpPr/>
            <p:nvPr/>
          </p:nvCxnSpPr>
          <p:spPr>
            <a:xfrm>
              <a:off x="11478085" y="21584804"/>
              <a:ext cx="0" cy="2099631"/>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24" name="223 Conector recto de flecha"/>
            <p:cNvCxnSpPr/>
            <p:nvPr/>
          </p:nvCxnSpPr>
          <p:spPr>
            <a:xfrm flipH="1">
              <a:off x="5083015" y="21604483"/>
              <a:ext cx="6393345" cy="2265923"/>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 name="2 CuadroTexto"/>
            <p:cNvSpPr txBox="1"/>
            <p:nvPr/>
          </p:nvSpPr>
          <p:spPr>
            <a:xfrm>
              <a:off x="646008" y="20916805"/>
              <a:ext cx="3297795" cy="672826"/>
            </a:xfrm>
            <a:prstGeom prst="rect">
              <a:avLst/>
            </a:prstGeom>
            <a:noFill/>
          </p:spPr>
          <p:txBody>
            <a:bodyPr wrap="square" rtlCol="0">
              <a:spAutoFit/>
            </a:bodyPr>
            <a:lstStyle/>
            <a:p>
              <a:pPr algn="r"/>
              <a:r>
                <a:rPr lang="es-ES" sz="2800" dirty="0" err="1" smtClean="0">
                  <a:solidFill>
                    <a:schemeClr val="tx1">
                      <a:lumMod val="75000"/>
                      <a:lumOff val="25000"/>
                    </a:schemeClr>
                  </a:solidFill>
                  <a:latin typeface="+mn-lt"/>
                </a:rPr>
                <a:t>evolved</a:t>
              </a:r>
              <a:r>
                <a:rPr lang="es-ES" sz="2800" dirty="0" smtClean="0">
                  <a:solidFill>
                    <a:schemeClr val="tx1">
                      <a:lumMod val="75000"/>
                      <a:lumOff val="25000"/>
                    </a:schemeClr>
                  </a:solidFill>
                  <a:latin typeface="+mn-lt"/>
                </a:rPr>
                <a:t> in</a:t>
              </a:r>
              <a:endParaRPr lang="es-ES" sz="2800" dirty="0">
                <a:solidFill>
                  <a:schemeClr val="tx1">
                    <a:lumMod val="75000"/>
                    <a:lumOff val="25000"/>
                  </a:schemeClr>
                </a:solidFill>
                <a:latin typeface="+mn-lt"/>
              </a:endParaRPr>
            </a:p>
          </p:txBody>
        </p:sp>
      </p:grpSp>
      <p:sp>
        <p:nvSpPr>
          <p:cNvPr id="27" name="26 Rectángulo"/>
          <p:cNvSpPr/>
          <p:nvPr/>
        </p:nvSpPr>
        <p:spPr>
          <a:xfrm>
            <a:off x="0" y="0"/>
            <a:ext cx="32404050" cy="4215764"/>
          </a:xfrm>
          <a:prstGeom prst="rect">
            <a:avLst/>
          </a:prstGeom>
          <a:solidFill>
            <a:srgbClr val="69A12B">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5006" tIns="52504" rIns="105006" bIns="52504" anchor="ctr"/>
          <a:lstStyle/>
          <a:p>
            <a:pPr algn="ctr">
              <a:defRPr/>
            </a:pPr>
            <a:endParaRPr lang="es-ES" dirty="0"/>
          </a:p>
        </p:txBody>
      </p:sp>
      <p:sp>
        <p:nvSpPr>
          <p:cNvPr id="1028" name="Text Box 2"/>
          <p:cNvSpPr txBox="1">
            <a:spLocks noChangeArrowheads="1"/>
          </p:cNvSpPr>
          <p:nvPr/>
        </p:nvSpPr>
        <p:spPr bwMode="auto">
          <a:xfrm>
            <a:off x="428625" y="231752"/>
            <a:ext cx="31546801" cy="5122965"/>
          </a:xfrm>
          <a:prstGeom prst="rect">
            <a:avLst/>
          </a:prstGeom>
          <a:noFill/>
          <a:ln w="9525">
            <a:noFill/>
            <a:miter lim="800000"/>
            <a:headEnd/>
            <a:tailEnd/>
          </a:ln>
        </p:spPr>
        <p:txBody>
          <a:bodyPr wrap="square" lIns="525030" tIns="525030" rIns="525030" bIns="525030">
            <a:spAutoFit/>
          </a:bodyPr>
          <a:lstStyle/>
          <a:p>
            <a:pPr algn="ctr">
              <a:defRPr/>
            </a:pPr>
            <a:r>
              <a:rPr lang="en-US" sz="8800" dirty="0">
                <a:solidFill>
                  <a:schemeClr val="bg1"/>
                </a:solidFill>
              </a:rPr>
              <a:t>The effect of genetic diversity of the host species on the adaptation of an emerging plant RNA virus</a:t>
            </a:r>
            <a:endParaRPr lang="es-ES" sz="8800" dirty="0">
              <a:solidFill>
                <a:schemeClr val="bg1"/>
              </a:solidFill>
            </a:endParaRPr>
          </a:p>
          <a:p>
            <a:pPr algn="ctr">
              <a:defRPr/>
            </a:pPr>
            <a:endParaRPr lang="es-ES" sz="8800" dirty="0">
              <a:solidFill>
                <a:schemeClr val="bg1"/>
              </a:solidFill>
              <a:latin typeface="+mn-lt"/>
              <a:ea typeface="+mn-ea"/>
              <a:cs typeface="Arial" charset="0"/>
            </a:endParaRPr>
          </a:p>
        </p:txBody>
      </p:sp>
      <p:sp>
        <p:nvSpPr>
          <p:cNvPr id="11" name="10 Rectángulo"/>
          <p:cNvSpPr/>
          <p:nvPr/>
        </p:nvSpPr>
        <p:spPr>
          <a:xfrm>
            <a:off x="1038227" y="26460218"/>
            <a:ext cx="14097000" cy="2122341"/>
          </a:xfrm>
          <a:prstGeom prst="rect">
            <a:avLst/>
          </a:prstGeom>
          <a:solidFill>
            <a:srgbClr val="92D05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221" name="Line 72"/>
          <p:cNvSpPr>
            <a:spLocks noChangeShapeType="1"/>
          </p:cNvSpPr>
          <p:nvPr/>
        </p:nvSpPr>
        <p:spPr bwMode="auto">
          <a:xfrm>
            <a:off x="28199" y="5793106"/>
            <a:ext cx="0" cy="37412294"/>
          </a:xfrm>
          <a:prstGeom prst="line">
            <a:avLst/>
          </a:prstGeom>
          <a:noFill/>
          <a:ln w="9525">
            <a:solidFill>
              <a:srgbClr val="F8F8F8"/>
            </a:solidFill>
            <a:round/>
            <a:headEnd/>
            <a:tailEnd/>
          </a:ln>
        </p:spPr>
        <p:txBody>
          <a:bodyPr wrap="none" lIns="105006" tIns="52504" rIns="105006" bIns="52504" anchor="ctr"/>
          <a:lstStyle/>
          <a:p>
            <a:endParaRPr lang="es-ES" dirty="0"/>
          </a:p>
        </p:txBody>
      </p:sp>
      <p:sp>
        <p:nvSpPr>
          <p:cNvPr id="9222" name="Text Box 96"/>
          <p:cNvSpPr txBox="1">
            <a:spLocks noChangeArrowheads="1"/>
          </p:cNvSpPr>
          <p:nvPr/>
        </p:nvSpPr>
        <p:spPr bwMode="auto">
          <a:xfrm>
            <a:off x="8810625" y="4229100"/>
            <a:ext cx="22860000" cy="4001559"/>
          </a:xfrm>
          <a:prstGeom prst="rect">
            <a:avLst/>
          </a:prstGeom>
          <a:noFill/>
          <a:ln w="9525">
            <a:noFill/>
            <a:miter lim="800000"/>
            <a:headEnd/>
            <a:tailEnd/>
          </a:ln>
        </p:spPr>
        <p:txBody>
          <a:bodyPr wrap="square" lIns="481243" tIns="51982" rIns="481243" bIns="51982">
            <a:spAutoFit/>
          </a:bodyPr>
          <a:lstStyle/>
          <a:p>
            <a:pPr algn="r">
              <a:spcAft>
                <a:spcPts val="1149"/>
              </a:spcAft>
            </a:pPr>
            <a:r>
              <a:rPr lang="es-ES" sz="4200" dirty="0">
                <a:solidFill>
                  <a:srgbClr val="69A12B"/>
                </a:solidFill>
                <a:latin typeface="Calibri" pitchFamily="34" charset="0"/>
              </a:rPr>
              <a:t>Julia Hillung</a:t>
            </a:r>
            <a:r>
              <a:rPr lang="es-ES" sz="4200" baseline="30000" dirty="0">
                <a:solidFill>
                  <a:srgbClr val="69A12B"/>
                </a:solidFill>
                <a:latin typeface="Calibri" pitchFamily="34" charset="0"/>
              </a:rPr>
              <a:t>1</a:t>
            </a:r>
            <a:r>
              <a:rPr lang="es-ES" sz="4200" dirty="0">
                <a:solidFill>
                  <a:srgbClr val="69A12B"/>
                </a:solidFill>
                <a:latin typeface="Calibri" pitchFamily="34" charset="0"/>
              </a:rPr>
              <a:t>, F. </a:t>
            </a:r>
            <a:r>
              <a:rPr lang="es-ES" sz="4200" dirty="0" smtClean="0">
                <a:solidFill>
                  <a:srgbClr val="69A12B"/>
                </a:solidFill>
                <a:latin typeface="Calibri" pitchFamily="34" charset="0"/>
              </a:rPr>
              <a:t>García-García</a:t>
            </a:r>
            <a:r>
              <a:rPr lang="es-ES" sz="4200" baseline="30000" dirty="0" smtClean="0">
                <a:solidFill>
                  <a:srgbClr val="69A12B"/>
                </a:solidFill>
                <a:latin typeface="Calibri" pitchFamily="34" charset="0"/>
              </a:rPr>
              <a:t>2</a:t>
            </a:r>
            <a:r>
              <a:rPr lang="es-ES" sz="4200" dirty="0" smtClean="0">
                <a:solidFill>
                  <a:srgbClr val="69A12B"/>
                </a:solidFill>
                <a:latin typeface="Calibri" pitchFamily="34" charset="0"/>
              </a:rPr>
              <a:t>, José </a:t>
            </a:r>
            <a:r>
              <a:rPr lang="es-ES" sz="4200" dirty="0">
                <a:solidFill>
                  <a:srgbClr val="69A12B"/>
                </a:solidFill>
                <a:latin typeface="Calibri" pitchFamily="34" charset="0"/>
              </a:rPr>
              <a:t>M. </a:t>
            </a:r>
            <a:r>
              <a:rPr lang="es-ES" sz="4200" dirty="0" smtClean="0">
                <a:solidFill>
                  <a:srgbClr val="69A12B"/>
                </a:solidFill>
                <a:latin typeface="Calibri" pitchFamily="34" charset="0"/>
              </a:rPr>
              <a:t>Cuevas</a:t>
            </a:r>
            <a:r>
              <a:rPr lang="es-ES" sz="4200" baseline="30000" dirty="0" smtClean="0">
                <a:solidFill>
                  <a:srgbClr val="69A12B"/>
                </a:solidFill>
                <a:latin typeface="Calibri" pitchFamily="34" charset="0"/>
              </a:rPr>
              <a:t>1</a:t>
            </a:r>
            <a:r>
              <a:rPr lang="es-ES" sz="4200" dirty="0">
                <a:solidFill>
                  <a:srgbClr val="69A12B"/>
                </a:solidFill>
                <a:latin typeface="Calibri" pitchFamily="34" charset="0"/>
              </a:rPr>
              <a:t>, Santiago F. </a:t>
            </a:r>
            <a:r>
              <a:rPr lang="es-ES" sz="4200" dirty="0" smtClean="0">
                <a:solidFill>
                  <a:srgbClr val="69A12B"/>
                </a:solidFill>
                <a:latin typeface="Calibri" pitchFamily="34" charset="0"/>
              </a:rPr>
              <a:t>Elena</a:t>
            </a:r>
            <a:r>
              <a:rPr lang="es-ES" sz="4200" baseline="30000" dirty="0" smtClean="0">
                <a:solidFill>
                  <a:srgbClr val="69A12B"/>
                </a:solidFill>
                <a:latin typeface="Calibri" pitchFamily="34" charset="0"/>
              </a:rPr>
              <a:t>1,3</a:t>
            </a:r>
            <a:endParaRPr lang="es-ES" sz="4200" baseline="30000" dirty="0">
              <a:solidFill>
                <a:srgbClr val="69A12B"/>
              </a:solidFill>
              <a:latin typeface="Calibri" pitchFamily="34" charset="0"/>
            </a:endParaRPr>
          </a:p>
          <a:p>
            <a:pPr algn="r">
              <a:spcAft>
                <a:spcPts val="1149"/>
              </a:spcAft>
            </a:pPr>
            <a:endParaRPr lang="es-ES" sz="3500" b="0" baseline="30000" dirty="0">
              <a:solidFill>
                <a:srgbClr val="69A12B"/>
              </a:solidFill>
              <a:latin typeface="Calibri" pitchFamily="34" charset="0"/>
            </a:endParaRPr>
          </a:p>
          <a:p>
            <a:pPr algn="r">
              <a:spcAft>
                <a:spcPts val="1149"/>
              </a:spcAft>
            </a:pPr>
            <a:r>
              <a:rPr lang="es-ES" sz="3500" b="0" baseline="30000" dirty="0">
                <a:solidFill>
                  <a:srgbClr val="69A12B"/>
                </a:solidFill>
                <a:latin typeface="Calibri" pitchFamily="34" charset="0"/>
              </a:rPr>
              <a:t>1</a:t>
            </a:r>
            <a:r>
              <a:rPr lang="es-ES" sz="3500" b="0" dirty="0">
                <a:solidFill>
                  <a:srgbClr val="69A12B"/>
                </a:solidFill>
                <a:latin typeface="Calibri" pitchFamily="34" charset="0"/>
              </a:rPr>
              <a:t> Instituto de Biología Molecular y Celular de </a:t>
            </a:r>
            <a:r>
              <a:rPr lang="es-ES" sz="3500" b="0" dirty="0" smtClean="0">
                <a:solidFill>
                  <a:srgbClr val="69A12B"/>
                </a:solidFill>
                <a:latin typeface="Calibri" pitchFamily="34" charset="0"/>
              </a:rPr>
              <a:t>Plantas, CSIC-</a:t>
            </a:r>
            <a:r>
              <a:rPr lang="es-ES" sz="3500" b="0" dirty="0">
                <a:solidFill>
                  <a:srgbClr val="69A12B"/>
                </a:solidFill>
                <a:latin typeface="Calibri" pitchFamily="34" charset="0"/>
              </a:rPr>
              <a:t>UPV, València, Spain</a:t>
            </a:r>
            <a:r>
              <a:rPr lang="es-ES" sz="3500" b="0" dirty="0" smtClean="0">
                <a:solidFill>
                  <a:srgbClr val="69A12B"/>
                </a:solidFill>
                <a:latin typeface="Calibri" pitchFamily="34" charset="0"/>
              </a:rPr>
              <a:t>.</a:t>
            </a:r>
          </a:p>
          <a:p>
            <a:pPr algn="r">
              <a:spcAft>
                <a:spcPts val="1149"/>
              </a:spcAft>
            </a:pPr>
            <a:r>
              <a:rPr lang="es-ES" sz="3500" b="0" baseline="30000" dirty="0" smtClean="0">
                <a:solidFill>
                  <a:srgbClr val="69A12B"/>
                </a:solidFill>
                <a:latin typeface="Calibri" pitchFamily="34" charset="0"/>
              </a:rPr>
              <a:t>2</a:t>
            </a:r>
            <a:r>
              <a:rPr lang="es-ES" sz="3500" b="0" dirty="0" smtClean="0">
                <a:solidFill>
                  <a:srgbClr val="69A12B"/>
                </a:solidFill>
                <a:latin typeface="Calibri" pitchFamily="34" charset="0"/>
              </a:rPr>
              <a:t> Centro de investigación Príncipe Felipe, València, Spain. </a:t>
            </a:r>
          </a:p>
          <a:p>
            <a:pPr algn="r">
              <a:spcAft>
                <a:spcPts val="1149"/>
              </a:spcAft>
            </a:pPr>
            <a:r>
              <a:rPr lang="en-US" sz="3500" b="0" baseline="30000" dirty="0">
                <a:solidFill>
                  <a:srgbClr val="69A12B"/>
                </a:solidFill>
                <a:latin typeface="Calibri" pitchFamily="34" charset="0"/>
              </a:rPr>
              <a:t>3</a:t>
            </a:r>
            <a:r>
              <a:rPr lang="en-US" sz="3500" b="0" dirty="0">
                <a:solidFill>
                  <a:srgbClr val="69A12B"/>
                </a:solidFill>
                <a:latin typeface="Calibri" pitchFamily="34" charset="0"/>
              </a:rPr>
              <a:t> The Santa Fe Institute, Santa Fe NM, USA.</a:t>
            </a:r>
            <a:endParaRPr lang="es-ES" sz="3500" b="0" dirty="0">
              <a:solidFill>
                <a:srgbClr val="69A12B"/>
              </a:solidFill>
              <a:latin typeface="Calibri" pitchFamily="34" charset="0"/>
            </a:endParaRPr>
          </a:p>
          <a:p>
            <a:pPr algn="ctr" eaLnBrk="0" hangingPunct="0"/>
            <a:endParaRPr lang="en-US" sz="3500" b="0" dirty="0">
              <a:solidFill>
                <a:srgbClr val="69A12B"/>
              </a:solidFill>
              <a:latin typeface="Calibri" pitchFamily="34" charset="0"/>
            </a:endParaRPr>
          </a:p>
        </p:txBody>
      </p:sp>
      <p:sp>
        <p:nvSpPr>
          <p:cNvPr id="9223" name="Text Box 3"/>
          <p:cNvSpPr txBox="1">
            <a:spLocks noChangeArrowheads="1"/>
          </p:cNvSpPr>
          <p:nvPr/>
        </p:nvSpPr>
        <p:spPr bwMode="auto">
          <a:xfrm>
            <a:off x="1038225" y="8877300"/>
            <a:ext cx="30327601" cy="2260469"/>
          </a:xfrm>
          <a:prstGeom prst="rect">
            <a:avLst/>
          </a:prstGeom>
          <a:noFill/>
          <a:ln w="9525">
            <a:noFill/>
            <a:miter lim="800000"/>
            <a:headEnd/>
            <a:tailEnd/>
          </a:ln>
        </p:spPr>
        <p:txBody>
          <a:bodyPr wrap="square" lIns="105006" tIns="52504" rIns="105006" bIns="52504">
            <a:spAutoFit/>
          </a:bodyPr>
          <a:lstStyle/>
          <a:p>
            <a:pPr algn="just"/>
            <a:r>
              <a:rPr lang="en-US" sz="2800" b="0" dirty="0">
                <a:solidFill>
                  <a:schemeClr val="tx1">
                    <a:lumMod val="85000"/>
                    <a:lumOff val="15000"/>
                  </a:schemeClr>
                </a:solidFill>
                <a:cs typeface="Arial" panose="020B0604020202020204" pitchFamily="34" charset="0"/>
              </a:rPr>
              <a:t>In this study we sought to evaluate to what extent the genetic diversity of the host conditions the evolutionary fate of a plant RNA virus.  To this end we performed a 3-fold replicated evolution experiment </a:t>
            </a:r>
            <a:r>
              <a:rPr lang="en-US" sz="2800" b="0" dirty="0" smtClean="0">
                <a:solidFill>
                  <a:schemeClr val="tx1">
                    <a:lumMod val="85000"/>
                    <a:lumOff val="15000"/>
                  </a:schemeClr>
                </a:solidFill>
                <a:cs typeface="Arial" panose="020B0604020202020204" pitchFamily="34" charset="0"/>
              </a:rPr>
              <a:t>with </a:t>
            </a:r>
            <a:r>
              <a:rPr lang="en-US" sz="2800" b="0" i="1" dirty="0" smtClean="0">
                <a:solidFill>
                  <a:schemeClr val="tx1">
                    <a:lumMod val="85000"/>
                    <a:lumOff val="15000"/>
                  </a:schemeClr>
                </a:solidFill>
                <a:cs typeface="Arial" panose="020B0604020202020204" pitchFamily="34" charset="0"/>
              </a:rPr>
              <a:t>Tobacco </a:t>
            </a:r>
            <a:r>
              <a:rPr lang="en-US" sz="2800" b="0" i="1" dirty="0">
                <a:solidFill>
                  <a:schemeClr val="tx1">
                    <a:lumMod val="85000"/>
                    <a:lumOff val="15000"/>
                  </a:schemeClr>
                </a:solidFill>
                <a:cs typeface="Arial" panose="020B0604020202020204" pitchFamily="34" charset="0"/>
              </a:rPr>
              <a:t>etch potyvirus </a:t>
            </a:r>
            <a:r>
              <a:rPr lang="en-US" sz="2800" b="0" dirty="0">
                <a:solidFill>
                  <a:schemeClr val="tx1">
                    <a:lumMod val="85000"/>
                    <a:lumOff val="15000"/>
                  </a:schemeClr>
                </a:solidFill>
                <a:cs typeface="Arial" panose="020B0604020202020204" pitchFamily="34" charset="0"/>
              </a:rPr>
              <a:t>isolate </a:t>
            </a:r>
            <a:r>
              <a:rPr lang="en-US" sz="2800" b="0" i="1" dirty="0">
                <a:solidFill>
                  <a:schemeClr val="tx1">
                    <a:lumMod val="85000"/>
                    <a:lumOff val="15000"/>
                  </a:schemeClr>
                </a:solidFill>
                <a:cs typeface="Arial" panose="020B0604020202020204" pitchFamily="34" charset="0"/>
              </a:rPr>
              <a:t>At</a:t>
            </a:r>
            <a:r>
              <a:rPr lang="en-US" sz="2800" b="0" dirty="0">
                <a:solidFill>
                  <a:schemeClr val="tx1">
                    <a:lumMod val="85000"/>
                    <a:lumOff val="15000"/>
                  </a:schemeClr>
                </a:solidFill>
                <a:cs typeface="Arial" panose="020B0604020202020204" pitchFamily="34" charset="0"/>
              </a:rPr>
              <a:t>17b (TEV-</a:t>
            </a:r>
            <a:r>
              <a:rPr lang="en-US" sz="2800" b="0" i="1" dirty="0">
                <a:solidFill>
                  <a:schemeClr val="tx1">
                    <a:lumMod val="85000"/>
                    <a:lumOff val="15000"/>
                  </a:schemeClr>
                </a:solidFill>
                <a:cs typeface="Arial" panose="020B0604020202020204" pitchFamily="34" charset="0"/>
              </a:rPr>
              <a:t>At</a:t>
            </a:r>
            <a:r>
              <a:rPr lang="en-US" sz="2800" b="0" dirty="0">
                <a:solidFill>
                  <a:schemeClr val="tx1">
                    <a:lumMod val="85000"/>
                    <a:lumOff val="15000"/>
                  </a:schemeClr>
                </a:solidFill>
                <a:cs typeface="Arial" panose="020B0604020202020204" pitchFamily="34" charset="0"/>
              </a:rPr>
              <a:t>17b) in a set of five genetically heterogeneous ecotypes of </a:t>
            </a:r>
            <a:r>
              <a:rPr lang="en-US" sz="2800" b="0" i="1" dirty="0" smtClean="0">
                <a:solidFill>
                  <a:schemeClr val="tx1">
                    <a:lumMod val="85000"/>
                    <a:lumOff val="15000"/>
                  </a:schemeClr>
                </a:solidFill>
                <a:cs typeface="Arial" panose="020B0604020202020204" pitchFamily="34" charset="0"/>
              </a:rPr>
              <a:t>Arabidopsis </a:t>
            </a:r>
            <a:r>
              <a:rPr lang="en-US" sz="2800" b="0" i="1" dirty="0">
                <a:solidFill>
                  <a:schemeClr val="tx1">
                    <a:lumMod val="85000"/>
                    <a:lumOff val="15000"/>
                  </a:schemeClr>
                </a:solidFill>
                <a:cs typeface="Arial" panose="020B0604020202020204" pitchFamily="34" charset="0"/>
              </a:rPr>
              <a:t>thaliana </a:t>
            </a:r>
            <a:r>
              <a:rPr lang="en-US" sz="2800" b="0" dirty="0">
                <a:solidFill>
                  <a:schemeClr val="tx1">
                    <a:lumMod val="85000"/>
                    <a:lumOff val="15000"/>
                  </a:schemeClr>
                </a:solidFill>
                <a:cs typeface="Arial" panose="020B0604020202020204" pitchFamily="34" charset="0"/>
              </a:rPr>
              <a:t>partially susceptible to infection. Adapted viruses showed higher infectivity and stronger virulence on their local </a:t>
            </a:r>
            <a:r>
              <a:rPr lang="en-US" sz="2800" b="0" dirty="0" smtClean="0">
                <a:solidFill>
                  <a:schemeClr val="tx1">
                    <a:lumMod val="85000"/>
                    <a:lumOff val="15000"/>
                  </a:schemeClr>
                </a:solidFill>
                <a:cs typeface="Arial" panose="020B0604020202020204" pitchFamily="34" charset="0"/>
              </a:rPr>
              <a:t>ecotypes. </a:t>
            </a:r>
            <a:r>
              <a:rPr lang="en-US" sz="2800" b="0" dirty="0" smtClean="0">
                <a:solidFill>
                  <a:srgbClr val="262626"/>
                </a:solidFill>
                <a:cs typeface="Arial" panose="020B0604020202020204" pitchFamily="34" charset="0"/>
              </a:rPr>
              <a:t>The </a:t>
            </a:r>
            <a:r>
              <a:rPr lang="en-US" sz="2800" b="0" dirty="0">
                <a:solidFill>
                  <a:srgbClr val="262626"/>
                </a:solidFill>
                <a:cs typeface="Arial" panose="020B0604020202020204" pitchFamily="34" charset="0"/>
              </a:rPr>
              <a:t>specific questions we want to answer are (</a:t>
            </a:r>
            <a:r>
              <a:rPr lang="en-US" sz="2800" b="0" i="1" dirty="0" err="1">
                <a:solidFill>
                  <a:srgbClr val="262626"/>
                </a:solidFill>
                <a:cs typeface="Arial" panose="020B0604020202020204" pitchFamily="34" charset="0"/>
              </a:rPr>
              <a:t>i</a:t>
            </a:r>
            <a:r>
              <a:rPr lang="en-US" sz="2800" b="0" dirty="0">
                <a:solidFill>
                  <a:srgbClr val="262626"/>
                </a:solidFill>
                <a:cs typeface="Arial" panose="020B0604020202020204" pitchFamily="34" charset="0"/>
              </a:rPr>
              <a:t>) do genetically determined variability in host’s response to virus infection favor diverse adaptive strategies in the virus?  (</a:t>
            </a:r>
            <a:r>
              <a:rPr lang="en-US" sz="2800" b="0" i="1" dirty="0">
                <a:solidFill>
                  <a:srgbClr val="262626"/>
                </a:solidFill>
                <a:cs typeface="Arial" panose="020B0604020202020204" pitchFamily="34" charset="0"/>
              </a:rPr>
              <a:t>ii</a:t>
            </a:r>
            <a:r>
              <a:rPr lang="en-US" sz="2800" b="0" dirty="0">
                <a:solidFill>
                  <a:srgbClr val="262626"/>
                </a:solidFill>
                <a:cs typeface="Arial" panose="020B0604020202020204" pitchFamily="34" charset="0"/>
              </a:rPr>
              <a:t>) If so, do permissive host genotypes promote local virus adaptation?  (</a:t>
            </a:r>
            <a:r>
              <a:rPr lang="en-US" sz="2800" b="0" i="1" dirty="0">
                <a:solidFill>
                  <a:srgbClr val="262626"/>
                </a:solidFill>
                <a:cs typeface="Arial" panose="020B0604020202020204" pitchFamily="34" charset="0"/>
              </a:rPr>
              <a:t>iii</a:t>
            </a:r>
            <a:r>
              <a:rPr lang="en-US" sz="2800" b="0" dirty="0">
                <a:solidFill>
                  <a:srgbClr val="262626"/>
                </a:solidFill>
                <a:cs typeface="Arial" panose="020B0604020202020204" pitchFamily="34" charset="0"/>
              </a:rPr>
              <a:t>) Do generalist viruses evolve the ability to infect permissive and hard-to-infect host genotypes?  Finally, (</a:t>
            </a:r>
            <a:r>
              <a:rPr lang="en-US" sz="2800" b="0" i="1" dirty="0">
                <a:solidFill>
                  <a:srgbClr val="262626"/>
                </a:solidFill>
                <a:cs typeface="Arial" panose="020B0604020202020204" pitchFamily="34" charset="0"/>
              </a:rPr>
              <a:t>iv</a:t>
            </a:r>
            <a:r>
              <a:rPr lang="en-US" sz="2800" b="0" dirty="0">
                <a:solidFill>
                  <a:srgbClr val="262626"/>
                </a:solidFill>
                <a:cs typeface="Arial" panose="020B0604020202020204" pitchFamily="34" charset="0"/>
              </a:rPr>
              <a:t>) what are the differences in gene expression patterns underlying these different interactions? </a:t>
            </a:r>
            <a:endParaRPr lang="en-US" sz="2800" b="0" dirty="0">
              <a:cs typeface="Arial" panose="020B0604020202020204" pitchFamily="34" charset="0"/>
            </a:endParaRPr>
          </a:p>
        </p:txBody>
      </p:sp>
      <p:sp>
        <p:nvSpPr>
          <p:cNvPr id="9293" name="24 Rectángulo"/>
          <p:cNvSpPr>
            <a:spLocks noChangeArrowheads="1"/>
          </p:cNvSpPr>
          <p:nvPr/>
        </p:nvSpPr>
        <p:spPr bwMode="auto">
          <a:xfrm>
            <a:off x="17292887" y="33844127"/>
            <a:ext cx="14072939" cy="8789773"/>
          </a:xfrm>
          <a:prstGeom prst="rect">
            <a:avLst/>
          </a:prstGeom>
          <a:noFill/>
          <a:ln w="63500">
            <a:solidFill>
              <a:srgbClr val="69A12B"/>
            </a:solidFill>
            <a:round/>
            <a:headEnd/>
            <a:tailEnd/>
          </a:ln>
        </p:spPr>
        <p:txBody>
          <a:bodyPr lIns="105006" tIns="52504" rIns="105006" bIns="52504"/>
          <a:lstStyle/>
          <a:p>
            <a:pPr defTabSz="1041725" eaLnBrk="0" hangingPunct="0"/>
            <a:r>
              <a:rPr lang="en-US" sz="3600" dirty="0" smtClean="0">
                <a:solidFill>
                  <a:schemeClr val="accent1">
                    <a:lumMod val="50000"/>
                  </a:schemeClr>
                </a:solidFill>
                <a:latin typeface="+mj-lt"/>
                <a:ea typeface="Calibri"/>
                <a:cs typeface="Times New Roman"/>
              </a:rPr>
              <a:t>  Conclusions</a:t>
            </a:r>
          </a:p>
          <a:p>
            <a:pPr defTabSz="1041725" eaLnBrk="0" hangingPunct="0"/>
            <a:endParaRPr lang="es-ES" dirty="0"/>
          </a:p>
        </p:txBody>
      </p:sp>
      <p:sp>
        <p:nvSpPr>
          <p:cNvPr id="9294" name="25 Rectángulo"/>
          <p:cNvSpPr>
            <a:spLocks noChangeArrowheads="1"/>
          </p:cNvSpPr>
          <p:nvPr/>
        </p:nvSpPr>
        <p:spPr bwMode="auto">
          <a:xfrm>
            <a:off x="1038225" y="11696700"/>
            <a:ext cx="14097000" cy="16880446"/>
          </a:xfrm>
          <a:prstGeom prst="rect">
            <a:avLst/>
          </a:prstGeom>
          <a:noFill/>
          <a:ln w="63500">
            <a:solidFill>
              <a:srgbClr val="69A12B"/>
            </a:solidFill>
            <a:round/>
            <a:headEnd/>
            <a:tailEnd/>
          </a:ln>
        </p:spPr>
        <p:txBody>
          <a:bodyPr lIns="105006" tIns="52504" rIns="105006" bIns="52504"/>
          <a:lstStyle/>
          <a:p>
            <a:pPr defTabSz="1041725" eaLnBrk="0" hangingPunct="0"/>
            <a:endParaRPr lang="es-ES">
              <a:solidFill>
                <a:srgbClr val="69A12B"/>
              </a:solidFill>
            </a:endParaRPr>
          </a:p>
        </p:txBody>
      </p:sp>
      <p:sp>
        <p:nvSpPr>
          <p:cNvPr id="24" name="23 Rectángulo"/>
          <p:cNvSpPr/>
          <p:nvPr/>
        </p:nvSpPr>
        <p:spPr>
          <a:xfrm>
            <a:off x="1034214" y="7962900"/>
            <a:ext cx="29619899" cy="1583361"/>
          </a:xfrm>
          <a:prstGeom prst="rect">
            <a:avLst/>
          </a:prstGeom>
        </p:spPr>
        <p:txBody>
          <a:bodyPr lIns="105006" tIns="52504" rIns="105006" bIns="52504">
            <a:spAutoFit/>
          </a:bodyPr>
          <a:lstStyle/>
          <a:p>
            <a:pPr defTabSz="1042767" eaLnBrk="0" hangingPunct="0">
              <a:tabLst>
                <a:tab pos="1050059" algn="l"/>
              </a:tabLst>
              <a:defRPr/>
            </a:pPr>
            <a:r>
              <a:rPr lang="es-ES" sz="4800" dirty="0" err="1" smtClean="0">
                <a:solidFill>
                  <a:schemeClr val="accent1">
                    <a:lumMod val="50000"/>
                  </a:schemeClr>
                </a:solidFill>
                <a:latin typeface="Calibri" pitchFamily="34" charset="0"/>
                <a:ea typeface="Verdana" pitchFamily="34" charset="0"/>
                <a:cs typeface="Calibri" pitchFamily="34" charset="0"/>
              </a:rPr>
              <a:t>Introduction</a:t>
            </a:r>
            <a:endParaRPr lang="es-ES" sz="4800" dirty="0" smtClean="0">
              <a:solidFill>
                <a:schemeClr val="accent1">
                  <a:lumMod val="50000"/>
                </a:schemeClr>
              </a:solidFill>
              <a:latin typeface="Calibri" pitchFamily="34" charset="0"/>
              <a:ea typeface="Verdana" pitchFamily="34" charset="0"/>
              <a:cs typeface="Calibri" pitchFamily="34" charset="0"/>
            </a:endParaRPr>
          </a:p>
          <a:p>
            <a:pPr defTabSz="1042767" eaLnBrk="0" hangingPunct="0">
              <a:tabLst>
                <a:tab pos="1050059" algn="l"/>
              </a:tabLst>
              <a:defRPr/>
            </a:pPr>
            <a:endParaRPr lang="es-ES" sz="4800" dirty="0">
              <a:solidFill>
                <a:schemeClr val="accent1">
                  <a:lumMod val="50000"/>
                </a:schemeClr>
              </a:solidFill>
              <a:latin typeface="Calibri" pitchFamily="34" charset="0"/>
              <a:ea typeface="Verdana" pitchFamily="34" charset="0"/>
              <a:cs typeface="Calibri" pitchFamily="34" charset="0"/>
            </a:endParaRPr>
          </a:p>
        </p:txBody>
      </p:sp>
      <p:pic>
        <p:nvPicPr>
          <p:cNvPr id="1026"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905625" y="12534900"/>
            <a:ext cx="7295567" cy="17256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5" name="24 CuadroTexto"/>
          <p:cNvSpPr txBox="1"/>
          <p:nvPr/>
        </p:nvSpPr>
        <p:spPr>
          <a:xfrm>
            <a:off x="1800225" y="14744700"/>
            <a:ext cx="11003590" cy="584775"/>
          </a:xfrm>
          <a:prstGeom prst="rect">
            <a:avLst/>
          </a:prstGeom>
          <a:noFill/>
        </p:spPr>
        <p:txBody>
          <a:bodyPr wrap="none" rtlCol="0">
            <a:spAutoFit/>
          </a:bodyPr>
          <a:lstStyle/>
          <a:p>
            <a:r>
              <a:rPr lang="es-ES" sz="3200" dirty="0" smtClean="0">
                <a:solidFill>
                  <a:schemeClr val="accent1">
                    <a:lumMod val="75000"/>
                  </a:schemeClr>
                </a:solidFill>
                <a:latin typeface="+mj-lt"/>
              </a:rPr>
              <a:t>(B) </a:t>
            </a:r>
            <a:r>
              <a:rPr lang="es-ES" sz="3200" dirty="0" err="1" smtClean="0">
                <a:solidFill>
                  <a:schemeClr val="accent1">
                    <a:lumMod val="75000"/>
                  </a:schemeClr>
                </a:solidFill>
                <a:latin typeface="+mj-lt"/>
              </a:rPr>
              <a:t>Infection</a:t>
            </a:r>
            <a:r>
              <a:rPr lang="es-ES" sz="3200" dirty="0" smtClean="0">
                <a:solidFill>
                  <a:schemeClr val="accent1">
                    <a:lumMod val="75000"/>
                  </a:schemeClr>
                </a:solidFill>
                <a:latin typeface="+mj-lt"/>
              </a:rPr>
              <a:t> of local and </a:t>
            </a:r>
            <a:r>
              <a:rPr lang="es-ES" sz="3200" dirty="0" err="1" smtClean="0">
                <a:solidFill>
                  <a:schemeClr val="accent1">
                    <a:lumMod val="75000"/>
                  </a:schemeClr>
                </a:solidFill>
                <a:latin typeface="+mj-lt"/>
              </a:rPr>
              <a:t>alternative</a:t>
            </a:r>
            <a:r>
              <a:rPr lang="es-ES" sz="3200" dirty="0" smtClean="0">
                <a:solidFill>
                  <a:schemeClr val="accent1">
                    <a:lumMod val="75000"/>
                  </a:schemeClr>
                </a:solidFill>
                <a:latin typeface="+mj-lt"/>
              </a:rPr>
              <a:t> host </a:t>
            </a:r>
            <a:r>
              <a:rPr lang="es-ES" sz="3200" dirty="0" err="1" smtClean="0">
                <a:solidFill>
                  <a:schemeClr val="accent1">
                    <a:lumMod val="75000"/>
                  </a:schemeClr>
                </a:solidFill>
                <a:latin typeface="+mj-lt"/>
              </a:rPr>
              <a:t>with</a:t>
            </a:r>
            <a:r>
              <a:rPr lang="es-ES" sz="3200" dirty="0" smtClean="0">
                <a:solidFill>
                  <a:schemeClr val="accent1">
                    <a:lumMod val="75000"/>
                  </a:schemeClr>
                </a:solidFill>
                <a:latin typeface="+mj-lt"/>
              </a:rPr>
              <a:t> </a:t>
            </a:r>
            <a:r>
              <a:rPr lang="es-ES" sz="3200" dirty="0" err="1" smtClean="0">
                <a:solidFill>
                  <a:schemeClr val="accent1">
                    <a:lumMod val="75000"/>
                  </a:schemeClr>
                </a:solidFill>
                <a:latin typeface="+mj-lt"/>
              </a:rPr>
              <a:t>evolved</a:t>
            </a:r>
            <a:r>
              <a:rPr lang="es-ES" sz="3200" dirty="0" smtClean="0">
                <a:solidFill>
                  <a:schemeClr val="accent1">
                    <a:lumMod val="75000"/>
                  </a:schemeClr>
                </a:solidFill>
                <a:latin typeface="+mj-lt"/>
              </a:rPr>
              <a:t> </a:t>
            </a:r>
            <a:r>
              <a:rPr lang="es-ES" sz="3200" dirty="0" err="1" smtClean="0">
                <a:solidFill>
                  <a:schemeClr val="accent1">
                    <a:lumMod val="75000"/>
                  </a:schemeClr>
                </a:solidFill>
                <a:latin typeface="+mj-lt"/>
              </a:rPr>
              <a:t>lineages</a:t>
            </a:r>
            <a:r>
              <a:rPr lang="es-ES" sz="3200" dirty="0" smtClean="0">
                <a:solidFill>
                  <a:schemeClr val="accent1">
                    <a:lumMod val="75000"/>
                  </a:schemeClr>
                </a:solidFill>
                <a:latin typeface="+mj-lt"/>
              </a:rPr>
              <a:t>.</a:t>
            </a:r>
          </a:p>
        </p:txBody>
      </p:sp>
      <p:sp>
        <p:nvSpPr>
          <p:cNvPr id="12" name="11 CuadroTexto"/>
          <p:cNvSpPr txBox="1"/>
          <p:nvPr/>
        </p:nvSpPr>
        <p:spPr>
          <a:xfrm>
            <a:off x="1038226" y="26644818"/>
            <a:ext cx="14097000" cy="1569660"/>
          </a:xfrm>
          <a:prstGeom prst="rect">
            <a:avLst/>
          </a:prstGeom>
          <a:noFill/>
        </p:spPr>
        <p:txBody>
          <a:bodyPr wrap="square" rtlCol="0">
            <a:spAutoFit/>
          </a:bodyPr>
          <a:lstStyle/>
          <a:p>
            <a:pPr algn="just"/>
            <a:r>
              <a:rPr lang="en-US" sz="2400" dirty="0" smtClean="0">
                <a:solidFill>
                  <a:schemeClr val="tx1">
                    <a:lumMod val="85000"/>
                    <a:lumOff val="15000"/>
                  </a:schemeClr>
                </a:solidFill>
                <a:latin typeface="Calibri" pitchFamily="34" charset="0"/>
              </a:rPr>
              <a:t>Experimental design </a:t>
            </a:r>
            <a:r>
              <a:rPr lang="en-US" sz="2400" dirty="0" smtClean="0">
                <a:solidFill>
                  <a:schemeClr val="accent1">
                    <a:lumMod val="50000"/>
                  </a:schemeClr>
                </a:solidFill>
                <a:latin typeface="Calibri" pitchFamily="34" charset="0"/>
              </a:rPr>
              <a:t>(A</a:t>
            </a:r>
            <a:r>
              <a:rPr lang="en-US" sz="2400" dirty="0">
                <a:solidFill>
                  <a:schemeClr val="accent1">
                    <a:lumMod val="50000"/>
                  </a:schemeClr>
                </a:solidFill>
                <a:latin typeface="Calibri" pitchFamily="34" charset="0"/>
              </a:rPr>
              <a:t>) </a:t>
            </a:r>
            <a:r>
              <a:rPr lang="en-US" sz="2400" dirty="0" smtClean="0">
                <a:solidFill>
                  <a:schemeClr val="tx1">
                    <a:lumMod val="85000"/>
                    <a:lumOff val="15000"/>
                  </a:schemeClr>
                </a:solidFill>
                <a:latin typeface="Calibri" pitchFamily="34" charset="0"/>
              </a:rPr>
              <a:t>Experimental </a:t>
            </a:r>
            <a:r>
              <a:rPr lang="en-US" sz="2400" dirty="0">
                <a:solidFill>
                  <a:schemeClr val="tx1">
                    <a:lumMod val="85000"/>
                    <a:lumOff val="15000"/>
                  </a:schemeClr>
                </a:solidFill>
                <a:latin typeface="Calibri" pitchFamily="34" charset="0"/>
              </a:rPr>
              <a:t>evolution consisting </a:t>
            </a:r>
            <a:r>
              <a:rPr lang="en-US" sz="2400" dirty="0" smtClean="0">
                <a:solidFill>
                  <a:schemeClr val="tx1">
                    <a:lumMod val="85000"/>
                    <a:lumOff val="15000"/>
                  </a:schemeClr>
                </a:solidFill>
                <a:latin typeface="Calibri" pitchFamily="34" charset="0"/>
              </a:rPr>
              <a:t>of </a:t>
            </a:r>
            <a:r>
              <a:rPr lang="en-US" sz="2400" dirty="0">
                <a:solidFill>
                  <a:schemeClr val="tx1">
                    <a:lumMod val="85000"/>
                    <a:lumOff val="15000"/>
                  </a:schemeClr>
                </a:solidFill>
                <a:latin typeface="Calibri" pitchFamily="34" charset="0"/>
              </a:rPr>
              <a:t>three fold serial passages of ancestral isolate TEV-</a:t>
            </a:r>
            <a:r>
              <a:rPr lang="en-US" sz="2400" i="1" dirty="0">
                <a:solidFill>
                  <a:schemeClr val="tx1">
                    <a:lumMod val="85000"/>
                    <a:lumOff val="15000"/>
                  </a:schemeClr>
                </a:solidFill>
                <a:latin typeface="Calibri" pitchFamily="34" charset="0"/>
              </a:rPr>
              <a:t>At</a:t>
            </a:r>
            <a:r>
              <a:rPr lang="en-US" sz="2400" dirty="0">
                <a:solidFill>
                  <a:schemeClr val="tx1">
                    <a:lumMod val="85000"/>
                    <a:lumOff val="15000"/>
                  </a:schemeClr>
                </a:solidFill>
                <a:latin typeface="Calibri" pitchFamily="34" charset="0"/>
              </a:rPr>
              <a:t>17b in  different ecotypes of </a:t>
            </a:r>
            <a:r>
              <a:rPr lang="en-US" sz="2400" i="1" dirty="0">
                <a:solidFill>
                  <a:schemeClr val="tx1">
                    <a:lumMod val="85000"/>
                    <a:lumOff val="15000"/>
                  </a:schemeClr>
                </a:solidFill>
                <a:latin typeface="Calibri" pitchFamily="34" charset="0"/>
              </a:rPr>
              <a:t>A. thaliana</a:t>
            </a:r>
            <a:r>
              <a:rPr lang="en-US" sz="2400" dirty="0">
                <a:solidFill>
                  <a:schemeClr val="tx1">
                    <a:lumMod val="85000"/>
                    <a:lumOff val="15000"/>
                  </a:schemeClr>
                </a:solidFill>
                <a:latin typeface="Calibri" pitchFamily="34" charset="0"/>
              </a:rPr>
              <a:t>. </a:t>
            </a:r>
            <a:r>
              <a:rPr lang="en-US" sz="2400" dirty="0" smtClean="0">
                <a:solidFill>
                  <a:schemeClr val="accent1">
                    <a:lumMod val="50000"/>
                  </a:schemeClr>
                </a:solidFill>
                <a:latin typeface="Calibri" pitchFamily="34" charset="0"/>
              </a:rPr>
              <a:t>(</a:t>
            </a:r>
            <a:r>
              <a:rPr lang="en-US" sz="2400" dirty="0">
                <a:solidFill>
                  <a:schemeClr val="accent1">
                    <a:lumMod val="50000"/>
                  </a:schemeClr>
                </a:solidFill>
                <a:latin typeface="Calibri" pitchFamily="34" charset="0"/>
              </a:rPr>
              <a:t>B) </a:t>
            </a:r>
            <a:r>
              <a:rPr lang="en-US" sz="2400" dirty="0">
                <a:solidFill>
                  <a:schemeClr val="tx1">
                    <a:lumMod val="85000"/>
                    <a:lumOff val="15000"/>
                  </a:schemeClr>
                </a:solidFill>
                <a:latin typeface="Calibri" pitchFamily="34" charset="0"/>
              </a:rPr>
              <a:t>Cross infection of local and alternative </a:t>
            </a:r>
            <a:r>
              <a:rPr lang="en-US" sz="2400" i="1" dirty="0">
                <a:solidFill>
                  <a:schemeClr val="tx1">
                    <a:lumMod val="85000"/>
                    <a:lumOff val="15000"/>
                  </a:schemeClr>
                </a:solidFill>
                <a:latin typeface="Calibri" pitchFamily="34" charset="0"/>
              </a:rPr>
              <a:t>A. thaliana</a:t>
            </a:r>
            <a:r>
              <a:rPr lang="en-US" sz="2400" dirty="0">
                <a:solidFill>
                  <a:schemeClr val="tx1">
                    <a:lumMod val="85000"/>
                    <a:lumOff val="15000"/>
                  </a:schemeClr>
                </a:solidFill>
                <a:latin typeface="Calibri" pitchFamily="34" charset="0"/>
              </a:rPr>
              <a:t> hosts with evolved </a:t>
            </a:r>
            <a:r>
              <a:rPr lang="en-US" sz="2400" dirty="0" smtClean="0">
                <a:solidFill>
                  <a:schemeClr val="tx1">
                    <a:lumMod val="85000"/>
                    <a:lumOff val="15000"/>
                  </a:schemeClr>
                </a:solidFill>
                <a:latin typeface="Calibri" pitchFamily="34" charset="0"/>
              </a:rPr>
              <a:t>virus-lineages. </a:t>
            </a:r>
            <a:r>
              <a:rPr lang="en-US" sz="2400" dirty="0">
                <a:solidFill>
                  <a:schemeClr val="accent1">
                    <a:lumMod val="50000"/>
                  </a:schemeClr>
                </a:solidFill>
                <a:latin typeface="Calibri" pitchFamily="34" charset="0"/>
              </a:rPr>
              <a:t>(C) </a:t>
            </a:r>
            <a:r>
              <a:rPr lang="en-US" sz="2400" dirty="0" smtClean="0">
                <a:solidFill>
                  <a:schemeClr val="tx1">
                    <a:lumMod val="85000"/>
                    <a:lumOff val="15000"/>
                  </a:schemeClr>
                </a:solidFill>
                <a:latin typeface="Calibri" pitchFamily="34" charset="0"/>
              </a:rPr>
              <a:t>Phenotypic </a:t>
            </a:r>
            <a:r>
              <a:rPr lang="en-US" sz="2400" dirty="0">
                <a:solidFill>
                  <a:schemeClr val="tx1">
                    <a:lumMod val="85000"/>
                    <a:lumOff val="15000"/>
                  </a:schemeClr>
                </a:solidFill>
                <a:latin typeface="Calibri" pitchFamily="34" charset="0"/>
              </a:rPr>
              <a:t>analysis </a:t>
            </a:r>
            <a:r>
              <a:rPr lang="en-US" sz="2400" dirty="0" smtClean="0">
                <a:solidFill>
                  <a:schemeClr val="tx1">
                    <a:lumMod val="85000"/>
                    <a:lumOff val="15000"/>
                  </a:schemeClr>
                </a:solidFill>
                <a:latin typeface="Calibri" pitchFamily="34" charset="0"/>
              </a:rPr>
              <a:t>and transcriptomic characterization </a:t>
            </a:r>
            <a:r>
              <a:rPr lang="en-US" sz="2400" dirty="0" smtClean="0">
                <a:solidFill>
                  <a:schemeClr val="accent1">
                    <a:lumMod val="50000"/>
                  </a:schemeClr>
                </a:solidFill>
                <a:latin typeface="Calibri" pitchFamily="34" charset="0"/>
              </a:rPr>
              <a:t>(D) </a:t>
            </a:r>
            <a:r>
              <a:rPr lang="en-US" sz="2400" dirty="0" smtClean="0">
                <a:solidFill>
                  <a:schemeClr val="tx1">
                    <a:lumMod val="85000"/>
                    <a:lumOff val="15000"/>
                  </a:schemeClr>
                </a:solidFill>
                <a:latin typeface="Calibri" pitchFamily="34" charset="0"/>
              </a:rPr>
              <a:t>for </a:t>
            </a:r>
            <a:r>
              <a:rPr lang="en-US" sz="2400" dirty="0">
                <a:solidFill>
                  <a:schemeClr val="tx1">
                    <a:lumMod val="85000"/>
                    <a:lumOff val="15000"/>
                  </a:schemeClr>
                </a:solidFill>
                <a:latin typeface="Calibri" pitchFamily="34" charset="0"/>
              </a:rPr>
              <a:t>each virus-host </a:t>
            </a:r>
            <a:r>
              <a:rPr lang="en-US" sz="2400" dirty="0" smtClean="0">
                <a:solidFill>
                  <a:schemeClr val="tx1">
                    <a:lumMod val="85000"/>
                    <a:lumOff val="15000"/>
                  </a:schemeClr>
                </a:solidFill>
                <a:latin typeface="Calibri" pitchFamily="34" charset="0"/>
              </a:rPr>
              <a:t>combination. </a:t>
            </a:r>
            <a:endParaRPr lang="en-US" sz="2400" dirty="0">
              <a:solidFill>
                <a:schemeClr val="tx1">
                  <a:lumMod val="85000"/>
                  <a:lumOff val="15000"/>
                </a:schemeClr>
              </a:solidFill>
              <a:latin typeface="Calibri" pitchFamily="34" charset="0"/>
            </a:endParaRPr>
          </a:p>
        </p:txBody>
      </p:sp>
      <p:sp>
        <p:nvSpPr>
          <p:cNvPr id="13" name="12 CuadroTexto"/>
          <p:cNvSpPr txBox="1"/>
          <p:nvPr/>
        </p:nvSpPr>
        <p:spPr>
          <a:xfrm>
            <a:off x="1826979" y="13245525"/>
            <a:ext cx="4737194" cy="1077218"/>
          </a:xfrm>
          <a:prstGeom prst="rect">
            <a:avLst/>
          </a:prstGeom>
          <a:noFill/>
        </p:spPr>
        <p:txBody>
          <a:bodyPr wrap="none" rtlCol="0">
            <a:spAutoFit/>
          </a:bodyPr>
          <a:lstStyle/>
          <a:p>
            <a:pPr marL="514350" indent="-514350">
              <a:buAutoNum type="alphaUcParenBoth"/>
            </a:pPr>
            <a:r>
              <a:rPr lang="es-ES" sz="3200" dirty="0" smtClean="0">
                <a:solidFill>
                  <a:schemeClr val="accent1">
                    <a:lumMod val="75000"/>
                  </a:schemeClr>
                </a:solidFill>
                <a:latin typeface="+mj-lt"/>
              </a:rPr>
              <a:t> Experimental </a:t>
            </a:r>
            <a:r>
              <a:rPr lang="es-ES" sz="3200" dirty="0" err="1" smtClean="0">
                <a:solidFill>
                  <a:schemeClr val="accent1">
                    <a:lumMod val="75000"/>
                  </a:schemeClr>
                </a:solidFill>
                <a:latin typeface="+mj-lt"/>
              </a:rPr>
              <a:t>evolution</a:t>
            </a:r>
            <a:r>
              <a:rPr lang="es-ES" sz="3200" dirty="0" smtClean="0">
                <a:solidFill>
                  <a:schemeClr val="accent1">
                    <a:lumMod val="75000"/>
                  </a:schemeClr>
                </a:solidFill>
                <a:latin typeface="+mj-lt"/>
              </a:rPr>
              <a:t> </a:t>
            </a:r>
          </a:p>
          <a:p>
            <a:r>
              <a:rPr lang="es-ES" sz="3200" dirty="0">
                <a:solidFill>
                  <a:schemeClr val="accent1">
                    <a:lumMod val="75000"/>
                  </a:schemeClr>
                </a:solidFill>
                <a:latin typeface="+mj-lt"/>
              </a:rPr>
              <a:t> </a:t>
            </a:r>
            <a:r>
              <a:rPr lang="es-ES" sz="3200" dirty="0" smtClean="0">
                <a:solidFill>
                  <a:schemeClr val="accent1">
                    <a:lumMod val="75000"/>
                  </a:schemeClr>
                </a:solidFill>
                <a:latin typeface="+mj-lt"/>
              </a:rPr>
              <a:t>     </a:t>
            </a:r>
            <a:r>
              <a:rPr lang="es-ES" sz="3200" dirty="0" err="1" smtClean="0">
                <a:solidFill>
                  <a:schemeClr val="accent1">
                    <a:lumMod val="75000"/>
                  </a:schemeClr>
                </a:solidFill>
                <a:latin typeface="+mj-lt"/>
              </a:rPr>
              <a:t>on</a:t>
            </a:r>
            <a:r>
              <a:rPr lang="es-ES" sz="3200" dirty="0" smtClean="0">
                <a:solidFill>
                  <a:schemeClr val="accent1">
                    <a:lumMod val="75000"/>
                  </a:schemeClr>
                </a:solidFill>
                <a:latin typeface="+mj-lt"/>
              </a:rPr>
              <a:t> local host.</a:t>
            </a:r>
            <a:endParaRPr lang="es-ES" sz="3200" dirty="0">
              <a:solidFill>
                <a:schemeClr val="accent1">
                  <a:lumMod val="75000"/>
                </a:schemeClr>
              </a:solidFill>
              <a:latin typeface="+mj-lt"/>
            </a:endParaRPr>
          </a:p>
        </p:txBody>
      </p:sp>
      <p:sp>
        <p:nvSpPr>
          <p:cNvPr id="110" name="109 CuadroTexto"/>
          <p:cNvSpPr txBox="1"/>
          <p:nvPr/>
        </p:nvSpPr>
        <p:spPr>
          <a:xfrm>
            <a:off x="1800225" y="20840700"/>
            <a:ext cx="10418878" cy="584775"/>
          </a:xfrm>
          <a:prstGeom prst="rect">
            <a:avLst/>
          </a:prstGeom>
          <a:noFill/>
        </p:spPr>
        <p:txBody>
          <a:bodyPr wrap="none" rtlCol="0">
            <a:spAutoFit/>
          </a:bodyPr>
          <a:lstStyle/>
          <a:p>
            <a:r>
              <a:rPr lang="en-US" sz="3200" dirty="0" smtClean="0">
                <a:solidFill>
                  <a:schemeClr val="accent1">
                    <a:lumMod val="75000"/>
                  </a:schemeClr>
                </a:solidFill>
                <a:latin typeface="+mj-lt"/>
              </a:rPr>
              <a:t>(C) Phenotypic characterization in local and alternative host.</a:t>
            </a:r>
          </a:p>
        </p:txBody>
      </p:sp>
      <p:cxnSp>
        <p:nvCxnSpPr>
          <p:cNvPr id="132" name="131 Conector recto"/>
          <p:cNvCxnSpPr/>
          <p:nvPr/>
        </p:nvCxnSpPr>
        <p:spPr>
          <a:xfrm>
            <a:off x="1038225" y="26460218"/>
            <a:ext cx="14097000" cy="1"/>
          </a:xfrm>
          <a:prstGeom prst="line">
            <a:avLst/>
          </a:prstGeom>
          <a:ln w="444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5" name="104 Rectángulo"/>
          <p:cNvSpPr/>
          <p:nvPr/>
        </p:nvSpPr>
        <p:spPr>
          <a:xfrm>
            <a:off x="2326553" y="21724084"/>
            <a:ext cx="12580071" cy="1785104"/>
          </a:xfrm>
          <a:prstGeom prst="rect">
            <a:avLst/>
          </a:prstGeom>
        </p:spPr>
        <p:txBody>
          <a:bodyPr wrap="square">
            <a:spAutoFit/>
          </a:bodyPr>
          <a:lstStyle/>
          <a:p>
            <a:pPr marL="342900" indent="-342900" algn="just">
              <a:buFont typeface="Arial" pitchFamily="34" charset="0"/>
              <a:buChar char="•"/>
            </a:pPr>
            <a:r>
              <a:rPr lang="en-US" sz="2400" dirty="0" smtClean="0">
                <a:solidFill>
                  <a:schemeClr val="tx1">
                    <a:lumMod val="85000"/>
                    <a:lumOff val="15000"/>
                  </a:schemeClr>
                </a:solidFill>
              </a:rPr>
              <a:t>Viral </a:t>
            </a:r>
            <a:r>
              <a:rPr lang="en-US" sz="2400" dirty="0">
                <a:solidFill>
                  <a:schemeClr val="tx1">
                    <a:lumMod val="85000"/>
                    <a:lumOff val="15000"/>
                  </a:schemeClr>
                </a:solidFill>
              </a:rPr>
              <a:t>fitness:  </a:t>
            </a:r>
            <a:r>
              <a:rPr lang="en-US" sz="2400" b="0" dirty="0">
                <a:solidFill>
                  <a:schemeClr val="tx1">
                    <a:lumMod val="85000"/>
                    <a:lumOff val="15000"/>
                  </a:schemeClr>
                </a:solidFill>
              </a:rPr>
              <a:t>Systemic</a:t>
            </a:r>
            <a:r>
              <a:rPr lang="en-US" sz="2400" b="0" dirty="0">
                <a:solidFill>
                  <a:srgbClr val="FF0000"/>
                </a:solidFill>
              </a:rPr>
              <a:t> </a:t>
            </a:r>
            <a:r>
              <a:rPr lang="en-US" sz="2400" b="0" dirty="0" smtClean="0">
                <a:solidFill>
                  <a:schemeClr val="tx1">
                    <a:lumMod val="85000"/>
                    <a:lumOff val="15000"/>
                  </a:schemeClr>
                </a:solidFill>
              </a:rPr>
              <a:t>accumulation </a:t>
            </a:r>
            <a:r>
              <a:rPr lang="en-US" sz="2400" b="0" dirty="0">
                <a:solidFill>
                  <a:schemeClr val="tx1">
                    <a:lumMod val="85000"/>
                    <a:lumOff val="15000"/>
                  </a:schemeClr>
                </a:solidFill>
              </a:rPr>
              <a:t>of viral RNA (estimated by RT-qPCR)</a:t>
            </a:r>
          </a:p>
          <a:p>
            <a:pPr marL="867551" lvl="1" indent="-342900" algn="just">
              <a:buFont typeface="Arial" pitchFamily="34" charset="0"/>
              <a:buChar char="•"/>
            </a:pPr>
            <a:endParaRPr lang="en-US" sz="1000" b="0" dirty="0">
              <a:solidFill>
                <a:schemeClr val="tx1">
                  <a:lumMod val="85000"/>
                  <a:lumOff val="15000"/>
                </a:schemeClr>
              </a:solidFill>
            </a:endParaRPr>
          </a:p>
          <a:p>
            <a:pPr marL="342900" indent="-342900" algn="just">
              <a:buFont typeface="Arial" pitchFamily="34" charset="0"/>
              <a:buChar char="•"/>
            </a:pPr>
            <a:r>
              <a:rPr lang="en-US" sz="2400" dirty="0" smtClean="0">
                <a:solidFill>
                  <a:schemeClr val="tx1">
                    <a:lumMod val="85000"/>
                    <a:lumOff val="15000"/>
                  </a:schemeClr>
                </a:solidFill>
              </a:rPr>
              <a:t>Infectivity:</a:t>
            </a:r>
            <a:r>
              <a:rPr lang="en-US" sz="2400" b="0" dirty="0" smtClean="0">
                <a:solidFill>
                  <a:schemeClr val="tx1">
                    <a:lumMod val="85000"/>
                    <a:lumOff val="15000"/>
                  </a:schemeClr>
                </a:solidFill>
              </a:rPr>
              <a:t>  </a:t>
            </a:r>
            <a:r>
              <a:rPr lang="en-US" sz="2400" b="0" dirty="0">
                <a:solidFill>
                  <a:schemeClr val="tx1">
                    <a:lumMod val="85000"/>
                    <a:lumOff val="15000"/>
                  </a:schemeClr>
                </a:solidFill>
              </a:rPr>
              <a:t>(</a:t>
            </a:r>
            <a:r>
              <a:rPr lang="en-US" sz="2400" b="0" dirty="0" smtClean="0">
                <a:solidFill>
                  <a:schemeClr val="tx1">
                    <a:lumMod val="85000"/>
                    <a:lumOff val="15000"/>
                  </a:schemeClr>
                </a:solidFill>
              </a:rPr>
              <a:t>Infected plants)/(inoculated plants)</a:t>
            </a:r>
          </a:p>
          <a:p>
            <a:pPr marL="342900" indent="-342900" algn="just">
              <a:buFont typeface="Arial" pitchFamily="34" charset="0"/>
              <a:buChar char="•"/>
            </a:pPr>
            <a:endParaRPr lang="en-US" sz="1400" b="0" dirty="0" smtClean="0">
              <a:solidFill>
                <a:schemeClr val="tx1">
                  <a:lumMod val="85000"/>
                  <a:lumOff val="15000"/>
                </a:schemeClr>
              </a:solidFill>
            </a:endParaRPr>
          </a:p>
          <a:p>
            <a:pPr marL="342900" indent="-342900" algn="just">
              <a:buFont typeface="Arial" pitchFamily="34" charset="0"/>
              <a:buChar char="•"/>
            </a:pPr>
            <a:r>
              <a:rPr lang="en-US" sz="2400" dirty="0" smtClean="0">
                <a:solidFill>
                  <a:schemeClr val="tx1">
                    <a:lumMod val="85000"/>
                    <a:lumOff val="15000"/>
                  </a:schemeClr>
                </a:solidFill>
              </a:rPr>
              <a:t>Virulence: </a:t>
            </a:r>
            <a:r>
              <a:rPr lang="en-US" sz="2400" b="0" dirty="0" smtClean="0">
                <a:solidFill>
                  <a:schemeClr val="tx1">
                    <a:lumMod val="85000"/>
                    <a:lumOff val="15000"/>
                  </a:schemeClr>
                </a:solidFill>
              </a:rPr>
              <a:t>1 -</a:t>
            </a:r>
            <a:r>
              <a:rPr lang="en-US" sz="2400" dirty="0" smtClean="0">
                <a:solidFill>
                  <a:schemeClr val="tx1">
                    <a:lumMod val="85000"/>
                    <a:lumOff val="15000"/>
                  </a:schemeClr>
                </a:solidFill>
              </a:rPr>
              <a:t> (</a:t>
            </a:r>
            <a:r>
              <a:rPr lang="en-US" sz="2400" b="0" dirty="0" smtClean="0">
                <a:solidFill>
                  <a:schemeClr val="tx1">
                    <a:lumMod val="85000"/>
                    <a:lumOff val="15000"/>
                  </a:schemeClr>
                </a:solidFill>
              </a:rPr>
              <a:t>weight of infected plants)/(weight of healthy plants)</a:t>
            </a:r>
          </a:p>
          <a:p>
            <a:pPr algn="just"/>
            <a:endParaRPr lang="en-US" sz="1400" b="0" dirty="0">
              <a:solidFill>
                <a:schemeClr val="tx1">
                  <a:lumMod val="85000"/>
                  <a:lumOff val="15000"/>
                </a:schemeClr>
              </a:solidFill>
            </a:endParaRPr>
          </a:p>
        </p:txBody>
      </p:sp>
      <p:sp>
        <p:nvSpPr>
          <p:cNvPr id="106" name="105 CuadroTexto"/>
          <p:cNvSpPr txBox="1"/>
          <p:nvPr/>
        </p:nvSpPr>
        <p:spPr>
          <a:xfrm>
            <a:off x="1800225" y="23660100"/>
            <a:ext cx="11576502" cy="584775"/>
          </a:xfrm>
          <a:prstGeom prst="rect">
            <a:avLst/>
          </a:prstGeom>
          <a:noFill/>
        </p:spPr>
        <p:txBody>
          <a:bodyPr wrap="none" rtlCol="0">
            <a:spAutoFit/>
          </a:bodyPr>
          <a:lstStyle/>
          <a:p>
            <a:r>
              <a:rPr lang="en-US" sz="3200" dirty="0" smtClean="0">
                <a:solidFill>
                  <a:schemeClr val="accent1">
                    <a:lumMod val="75000"/>
                  </a:schemeClr>
                </a:solidFill>
                <a:latin typeface="+mj-lt"/>
              </a:rPr>
              <a:t>(D) Transcriptomic analysis using </a:t>
            </a:r>
            <a:r>
              <a:rPr lang="en-US" sz="3200" dirty="0">
                <a:solidFill>
                  <a:schemeClr val="accent1">
                    <a:lumMod val="75000"/>
                  </a:schemeClr>
                </a:solidFill>
                <a:latin typeface="+mj-lt"/>
              </a:rPr>
              <a:t>the Agilent microarray technology</a:t>
            </a:r>
            <a:endParaRPr lang="en-US" sz="3200" dirty="0" smtClean="0">
              <a:solidFill>
                <a:schemeClr val="accent1">
                  <a:lumMod val="75000"/>
                </a:schemeClr>
              </a:solidFill>
              <a:latin typeface="+mj-lt"/>
            </a:endParaRPr>
          </a:p>
        </p:txBody>
      </p:sp>
      <p:sp>
        <p:nvSpPr>
          <p:cNvPr id="108" name="107 Rectángulo"/>
          <p:cNvSpPr/>
          <p:nvPr/>
        </p:nvSpPr>
        <p:spPr>
          <a:xfrm>
            <a:off x="17316450" y="34408704"/>
            <a:ext cx="13838603" cy="8122223"/>
          </a:xfrm>
          <a:prstGeom prst="rect">
            <a:avLst/>
          </a:prstGeom>
        </p:spPr>
        <p:txBody>
          <a:bodyPr wrap="square">
            <a:spAutoFit/>
          </a:bodyPr>
          <a:lstStyle/>
          <a:p>
            <a:pPr marL="342900" lvl="0" indent="-342900" algn="just">
              <a:lnSpc>
                <a:spcPct val="115000"/>
              </a:lnSpc>
              <a:spcAft>
                <a:spcPts val="1000"/>
              </a:spcAft>
              <a:buFont typeface="Arial"/>
              <a:buChar char="•"/>
              <a:tabLst>
                <a:tab pos="457200" algn="l"/>
              </a:tabLst>
            </a:pPr>
            <a:r>
              <a:rPr lang="en-US" sz="2700" dirty="0">
                <a:solidFill>
                  <a:schemeClr val="tx1">
                    <a:lumMod val="85000"/>
                    <a:lumOff val="15000"/>
                  </a:schemeClr>
                </a:solidFill>
                <a:latin typeface="Calibri"/>
                <a:ea typeface="Calibri"/>
                <a:cs typeface="Times New Roman"/>
              </a:rPr>
              <a:t>Genetic differences among host ecotypes promoted a strong divergence in the adaptive strategies of TEV-</a:t>
            </a:r>
            <a:r>
              <a:rPr lang="en-US" sz="2700" i="1" dirty="0">
                <a:solidFill>
                  <a:schemeClr val="tx1">
                    <a:lumMod val="85000"/>
                    <a:lumOff val="15000"/>
                  </a:schemeClr>
                </a:solidFill>
                <a:latin typeface="Calibri"/>
                <a:ea typeface="Calibri"/>
                <a:cs typeface="Times New Roman"/>
              </a:rPr>
              <a:t>At</a:t>
            </a:r>
            <a:r>
              <a:rPr lang="en-US" sz="2700" dirty="0">
                <a:solidFill>
                  <a:schemeClr val="tx1">
                    <a:lumMod val="85000"/>
                    <a:lumOff val="15000"/>
                  </a:schemeClr>
                </a:solidFill>
                <a:latin typeface="Calibri"/>
                <a:ea typeface="Calibri"/>
                <a:cs typeface="Times New Roman"/>
              </a:rPr>
              <a:t>17b, showing some strains strong local adaptation and others being generalist. The </a:t>
            </a:r>
            <a:r>
              <a:rPr lang="en-US" sz="2700" dirty="0" smtClean="0">
                <a:solidFill>
                  <a:schemeClr val="tx1">
                    <a:lumMod val="85000"/>
                    <a:lumOff val="15000"/>
                  </a:schemeClr>
                </a:solidFill>
                <a:latin typeface="Calibri"/>
                <a:ea typeface="Calibri"/>
                <a:cs typeface="Times New Roman"/>
              </a:rPr>
              <a:t>evolutionary  outcome of </a:t>
            </a:r>
            <a:r>
              <a:rPr lang="en-US" sz="2700" dirty="0">
                <a:solidFill>
                  <a:schemeClr val="tx1">
                    <a:lumMod val="85000"/>
                    <a:lumOff val="15000"/>
                  </a:schemeClr>
                </a:solidFill>
                <a:latin typeface="Calibri"/>
                <a:ea typeface="Calibri"/>
                <a:cs typeface="Times New Roman"/>
              </a:rPr>
              <a:t>TEV-</a:t>
            </a:r>
            <a:r>
              <a:rPr lang="en-US" sz="2700" i="1" dirty="0">
                <a:solidFill>
                  <a:schemeClr val="tx1">
                    <a:lumMod val="85000"/>
                    <a:lumOff val="15000"/>
                  </a:schemeClr>
                </a:solidFill>
                <a:latin typeface="Calibri"/>
                <a:ea typeface="Calibri"/>
                <a:cs typeface="Times New Roman"/>
              </a:rPr>
              <a:t>At</a:t>
            </a:r>
            <a:r>
              <a:rPr lang="en-US" sz="2700" dirty="0">
                <a:solidFill>
                  <a:schemeClr val="tx1">
                    <a:lumMod val="85000"/>
                    <a:lumOff val="15000"/>
                  </a:schemeClr>
                </a:solidFill>
                <a:latin typeface="Calibri"/>
                <a:ea typeface="Calibri"/>
                <a:cs typeface="Times New Roman"/>
              </a:rPr>
              <a:t>17b depends on the </a:t>
            </a:r>
            <a:r>
              <a:rPr lang="en-US" sz="2700" dirty="0" smtClean="0">
                <a:solidFill>
                  <a:schemeClr val="tx1">
                    <a:lumMod val="85000"/>
                    <a:lumOff val="15000"/>
                  </a:schemeClr>
                </a:solidFill>
                <a:latin typeface="Calibri"/>
                <a:ea typeface="Calibri"/>
                <a:cs typeface="Times New Roman"/>
              </a:rPr>
              <a:t>susceptibility </a:t>
            </a:r>
            <a:r>
              <a:rPr lang="en-US" sz="2700" dirty="0">
                <a:solidFill>
                  <a:schemeClr val="tx1">
                    <a:lumMod val="85000"/>
                    <a:lumOff val="15000"/>
                  </a:schemeClr>
                </a:solidFill>
                <a:latin typeface="Calibri"/>
                <a:ea typeface="Calibri"/>
                <a:cs typeface="Times New Roman"/>
              </a:rPr>
              <a:t>of host ecotypes to the infection. The most restrictive </a:t>
            </a:r>
            <a:r>
              <a:rPr lang="en-US" sz="2700" dirty="0" smtClean="0">
                <a:solidFill>
                  <a:schemeClr val="tx1">
                    <a:lumMod val="85000"/>
                    <a:lumOff val="15000"/>
                  </a:schemeClr>
                </a:solidFill>
                <a:latin typeface="Calibri"/>
                <a:ea typeface="Calibri"/>
                <a:cs typeface="Times New Roman"/>
              </a:rPr>
              <a:t>host </a:t>
            </a:r>
            <a:r>
              <a:rPr lang="en-US" sz="2700" dirty="0">
                <a:solidFill>
                  <a:schemeClr val="tx1">
                    <a:lumMod val="85000"/>
                    <a:lumOff val="15000"/>
                  </a:schemeClr>
                </a:solidFill>
                <a:latin typeface="Calibri"/>
                <a:ea typeface="Calibri"/>
                <a:cs typeface="Times New Roman"/>
              </a:rPr>
              <a:t>selected for more generalist virus and more permissive host </a:t>
            </a:r>
            <a:r>
              <a:rPr lang="en-US" sz="2700" dirty="0" smtClean="0">
                <a:solidFill>
                  <a:schemeClr val="tx1">
                    <a:lumMod val="85000"/>
                    <a:lumOff val="15000"/>
                  </a:schemeClr>
                </a:solidFill>
                <a:latin typeface="Calibri"/>
                <a:ea typeface="Calibri"/>
                <a:cs typeface="Times New Roman"/>
              </a:rPr>
              <a:t>for </a:t>
            </a:r>
            <a:r>
              <a:rPr lang="en-US" sz="2700" dirty="0">
                <a:solidFill>
                  <a:schemeClr val="tx1">
                    <a:lumMod val="85000"/>
                    <a:lumOff val="15000"/>
                  </a:schemeClr>
                </a:solidFill>
                <a:latin typeface="Calibri"/>
                <a:ea typeface="Calibri"/>
                <a:cs typeface="Times New Roman"/>
              </a:rPr>
              <a:t>more </a:t>
            </a:r>
            <a:r>
              <a:rPr lang="en-US" sz="2700" dirty="0" smtClean="0">
                <a:solidFill>
                  <a:schemeClr val="tx1">
                    <a:lumMod val="85000"/>
                    <a:lumOff val="15000"/>
                  </a:schemeClr>
                </a:solidFill>
                <a:latin typeface="Calibri"/>
                <a:ea typeface="Calibri"/>
                <a:cs typeface="Times New Roman"/>
              </a:rPr>
              <a:t>specialist. </a:t>
            </a:r>
          </a:p>
          <a:p>
            <a:pPr marL="342900" lvl="0" indent="-342900" algn="just">
              <a:lnSpc>
                <a:spcPct val="115000"/>
              </a:lnSpc>
              <a:spcAft>
                <a:spcPts val="1000"/>
              </a:spcAft>
              <a:buFont typeface="Arial"/>
              <a:buChar char="•"/>
              <a:tabLst>
                <a:tab pos="457200" algn="l"/>
              </a:tabLst>
            </a:pPr>
            <a:r>
              <a:rPr lang="en-US" sz="2700" dirty="0" smtClean="0">
                <a:solidFill>
                  <a:schemeClr val="tx1">
                    <a:lumMod val="85000"/>
                    <a:lumOff val="15000"/>
                  </a:schemeClr>
                </a:solidFill>
                <a:latin typeface="+mj-lt"/>
              </a:rPr>
              <a:t>No correlation exist between the viral fitness and infectivity nor viral fitness and virulence, but a negative and significant correlation exists between infectivity and virulence. </a:t>
            </a:r>
            <a:endParaRPr lang="en-US" sz="2700" dirty="0" smtClean="0">
              <a:solidFill>
                <a:schemeClr val="tx1">
                  <a:lumMod val="85000"/>
                  <a:lumOff val="15000"/>
                </a:schemeClr>
              </a:solidFill>
              <a:latin typeface="+mj-lt"/>
              <a:ea typeface="Calibri"/>
              <a:cs typeface="Times New Roman"/>
            </a:endParaRPr>
          </a:p>
          <a:p>
            <a:pPr marL="342900" lvl="0" indent="-342900" algn="just">
              <a:lnSpc>
                <a:spcPct val="115000"/>
              </a:lnSpc>
              <a:spcAft>
                <a:spcPts val="1000"/>
              </a:spcAft>
              <a:buFont typeface="Arial"/>
              <a:buChar char="•"/>
              <a:tabLst>
                <a:tab pos="457200" algn="l"/>
              </a:tabLst>
            </a:pPr>
            <a:r>
              <a:rPr lang="en-US" sz="2700" dirty="0" smtClean="0">
                <a:solidFill>
                  <a:schemeClr val="tx1">
                    <a:lumMod val="85000"/>
                    <a:lumOff val="15000"/>
                  </a:schemeClr>
                </a:solidFill>
                <a:latin typeface="Calibri"/>
                <a:ea typeface="Calibri"/>
                <a:cs typeface="Times New Roman"/>
              </a:rPr>
              <a:t>The </a:t>
            </a:r>
            <a:r>
              <a:rPr lang="en-US" sz="2700" dirty="0">
                <a:solidFill>
                  <a:schemeClr val="tx1">
                    <a:lumMod val="85000"/>
                    <a:lumOff val="15000"/>
                  </a:schemeClr>
                </a:solidFill>
                <a:latin typeface="Calibri"/>
                <a:ea typeface="Calibri"/>
                <a:cs typeface="Times New Roman"/>
              </a:rPr>
              <a:t>number of host genes altered by local adapted virus differs between ecotypes</a:t>
            </a:r>
            <a:r>
              <a:rPr lang="en-US" sz="2700" dirty="0" smtClean="0">
                <a:solidFill>
                  <a:schemeClr val="tx1">
                    <a:lumMod val="85000"/>
                    <a:lumOff val="15000"/>
                  </a:schemeClr>
                </a:solidFill>
                <a:latin typeface="Calibri"/>
                <a:ea typeface="Calibri"/>
                <a:cs typeface="Times New Roman"/>
              </a:rPr>
              <a:t>.  </a:t>
            </a:r>
            <a:r>
              <a:rPr lang="en-US" sz="2700" dirty="0">
                <a:solidFill>
                  <a:schemeClr val="tx1">
                    <a:lumMod val="85000"/>
                    <a:lumOff val="15000"/>
                  </a:schemeClr>
                </a:solidFill>
                <a:latin typeface="Calibri"/>
                <a:ea typeface="Calibri"/>
                <a:cs typeface="Times New Roman"/>
              </a:rPr>
              <a:t>With the exception of ecotype Ei-2, there most permissive ecotypes show weaker response to virus infection than more resistant ecotypes.  The number of host genes altered by parallel lineages </a:t>
            </a:r>
            <a:r>
              <a:rPr lang="en-US" sz="2700" dirty="0" smtClean="0">
                <a:solidFill>
                  <a:schemeClr val="tx1">
                    <a:lumMod val="85000"/>
                    <a:lumOff val="15000"/>
                  </a:schemeClr>
                </a:solidFill>
                <a:latin typeface="Calibri"/>
                <a:ea typeface="Calibri"/>
                <a:cs typeface="Times New Roman"/>
              </a:rPr>
              <a:t>evolved in the same host ecotype is </a:t>
            </a:r>
            <a:r>
              <a:rPr lang="en-US" sz="2700" dirty="0">
                <a:solidFill>
                  <a:schemeClr val="tx1">
                    <a:lumMod val="85000"/>
                    <a:lumOff val="15000"/>
                  </a:schemeClr>
                </a:solidFill>
                <a:latin typeface="Calibri"/>
                <a:ea typeface="Calibri"/>
                <a:cs typeface="Times New Roman"/>
              </a:rPr>
              <a:t>similar in most cases, supporting the hypothesis that the host genetic differences can condition the evolutionary fate of the virus. </a:t>
            </a:r>
            <a:endParaRPr lang="en-US" sz="2700" dirty="0" smtClean="0">
              <a:solidFill>
                <a:schemeClr val="tx1">
                  <a:lumMod val="85000"/>
                  <a:lumOff val="15000"/>
                </a:schemeClr>
              </a:solidFill>
              <a:latin typeface="Calibri"/>
              <a:ea typeface="Calibri"/>
              <a:cs typeface="Times New Roman"/>
            </a:endParaRPr>
          </a:p>
          <a:p>
            <a:pPr marL="342900" lvl="0" indent="-342900" algn="just">
              <a:lnSpc>
                <a:spcPct val="115000"/>
              </a:lnSpc>
              <a:spcAft>
                <a:spcPts val="1000"/>
              </a:spcAft>
              <a:buFont typeface="Arial"/>
              <a:buChar char="•"/>
              <a:tabLst>
                <a:tab pos="457200" algn="l"/>
              </a:tabLst>
            </a:pPr>
            <a:r>
              <a:rPr lang="en-US" sz="2700" dirty="0" smtClean="0">
                <a:solidFill>
                  <a:schemeClr val="tx1">
                    <a:lumMod val="85000"/>
                    <a:lumOff val="15000"/>
                  </a:schemeClr>
                </a:solidFill>
                <a:latin typeface="Calibri"/>
                <a:ea typeface="Calibri"/>
                <a:cs typeface="Times New Roman"/>
              </a:rPr>
              <a:t>Functional </a:t>
            </a:r>
            <a:r>
              <a:rPr lang="en-US" sz="2700" dirty="0">
                <a:solidFill>
                  <a:schemeClr val="tx1">
                    <a:lumMod val="85000"/>
                    <a:lumOff val="15000"/>
                  </a:schemeClr>
                </a:solidFill>
                <a:latin typeface="Calibri"/>
                <a:ea typeface="Calibri"/>
                <a:cs typeface="Times New Roman"/>
              </a:rPr>
              <a:t>classes </a:t>
            </a:r>
            <a:r>
              <a:rPr lang="en-US" sz="2700" dirty="0" smtClean="0">
                <a:solidFill>
                  <a:schemeClr val="tx1">
                    <a:lumMod val="85000"/>
                    <a:lumOff val="15000"/>
                  </a:schemeClr>
                </a:solidFill>
                <a:latin typeface="Calibri"/>
                <a:ea typeface="Calibri"/>
                <a:cs typeface="Times New Roman"/>
              </a:rPr>
              <a:t>for up- and down-regulated genes enriched </a:t>
            </a:r>
            <a:r>
              <a:rPr lang="en-US" sz="2700" dirty="0">
                <a:solidFill>
                  <a:schemeClr val="tx1">
                    <a:lumMod val="85000"/>
                    <a:lumOff val="15000"/>
                  </a:schemeClr>
                </a:solidFill>
                <a:latin typeface="Calibri"/>
                <a:ea typeface="Calibri"/>
                <a:cs typeface="Times New Roman"/>
              </a:rPr>
              <a:t>in each </a:t>
            </a:r>
            <a:r>
              <a:rPr lang="en-US" sz="2700" dirty="0" smtClean="0">
                <a:solidFill>
                  <a:schemeClr val="tx1">
                    <a:lumMod val="85000"/>
                    <a:lumOff val="15000"/>
                  </a:schemeClr>
                </a:solidFill>
                <a:latin typeface="Calibri"/>
                <a:ea typeface="Calibri"/>
                <a:cs typeface="Times New Roman"/>
              </a:rPr>
              <a:t>lineage were identified. Up-regulated genes were significantly enriched in categories associated with immune response and physiological stress and down-regulated genes with the synthesis of cell resources and plant development. </a:t>
            </a:r>
            <a:endParaRPr lang="es-ES" sz="2700" dirty="0">
              <a:solidFill>
                <a:schemeClr val="tx1">
                  <a:lumMod val="85000"/>
                  <a:lumOff val="15000"/>
                </a:schemeClr>
              </a:solidFill>
              <a:latin typeface="Calibri"/>
              <a:ea typeface="Calibri"/>
              <a:cs typeface="Times New Roman"/>
            </a:endParaRPr>
          </a:p>
        </p:txBody>
      </p:sp>
      <p:sp>
        <p:nvSpPr>
          <p:cNvPr id="109" name="108 Rectángulo"/>
          <p:cNvSpPr/>
          <p:nvPr/>
        </p:nvSpPr>
        <p:spPr>
          <a:xfrm>
            <a:off x="2326553" y="24477464"/>
            <a:ext cx="12348637" cy="1908215"/>
          </a:xfrm>
          <a:prstGeom prst="rect">
            <a:avLst/>
          </a:prstGeom>
        </p:spPr>
        <p:txBody>
          <a:bodyPr wrap="square">
            <a:spAutoFit/>
          </a:bodyPr>
          <a:lstStyle/>
          <a:p>
            <a:pPr marL="342900" indent="-342900" algn="just">
              <a:buFont typeface="Arial" pitchFamily="34" charset="0"/>
              <a:buChar char="•"/>
            </a:pPr>
            <a:r>
              <a:rPr lang="en-US" sz="2400" dirty="0" smtClean="0">
                <a:solidFill>
                  <a:schemeClr val="tx1">
                    <a:lumMod val="85000"/>
                    <a:lumOff val="15000"/>
                  </a:schemeClr>
                </a:solidFill>
              </a:rPr>
              <a:t>Genes differentially expressed </a:t>
            </a:r>
            <a:r>
              <a:rPr lang="en-US" sz="2400" b="0" dirty="0" smtClean="0">
                <a:solidFill>
                  <a:schemeClr val="tx1">
                    <a:lumMod val="85000"/>
                    <a:lumOff val="15000"/>
                  </a:schemeClr>
                </a:solidFill>
              </a:rPr>
              <a:t>by plants infected with their local adapted virus:</a:t>
            </a:r>
          </a:p>
          <a:p>
            <a:pPr algn="just"/>
            <a:r>
              <a:rPr lang="en-US" sz="800" b="0" dirty="0" smtClean="0">
                <a:solidFill>
                  <a:schemeClr val="tx1">
                    <a:lumMod val="85000"/>
                    <a:lumOff val="15000"/>
                  </a:schemeClr>
                </a:solidFill>
              </a:rPr>
              <a:t>       </a:t>
            </a:r>
          </a:p>
          <a:p>
            <a:pPr marL="342900" indent="-342900" algn="just">
              <a:buFont typeface="Arial" pitchFamily="34" charset="0"/>
              <a:buChar char="•"/>
            </a:pPr>
            <a:endParaRPr lang="en-US" sz="800" b="0" dirty="0" smtClean="0">
              <a:solidFill>
                <a:schemeClr val="tx1">
                  <a:lumMod val="85000"/>
                  <a:lumOff val="15000"/>
                </a:schemeClr>
              </a:solidFill>
            </a:endParaRPr>
          </a:p>
          <a:p>
            <a:pPr marL="628650" indent="-342900" algn="just">
              <a:buFont typeface="Courier New" panose="02070309020205020404" pitchFamily="49" charset="0"/>
              <a:buChar char="o"/>
            </a:pPr>
            <a:r>
              <a:rPr lang="en-US" sz="2400" b="0" dirty="0">
                <a:solidFill>
                  <a:schemeClr val="tx1">
                    <a:lumMod val="85000"/>
                    <a:lumOff val="15000"/>
                  </a:schemeClr>
                </a:solidFill>
              </a:rPr>
              <a:t>Expression pattern in ecotypes infected with local virus vs. no infected </a:t>
            </a:r>
            <a:r>
              <a:rPr lang="en-US" sz="2400" b="0" dirty="0" smtClean="0">
                <a:solidFill>
                  <a:schemeClr val="tx1">
                    <a:lumMod val="85000"/>
                    <a:lumOff val="15000"/>
                  </a:schemeClr>
                </a:solidFill>
              </a:rPr>
              <a:t>plants </a:t>
            </a:r>
          </a:p>
          <a:p>
            <a:pPr marL="628650" indent="-342900" algn="just">
              <a:buFont typeface="Courier New" panose="02070309020205020404" pitchFamily="49" charset="0"/>
              <a:buChar char="o"/>
            </a:pPr>
            <a:endParaRPr lang="en-US" sz="800" b="0" dirty="0">
              <a:solidFill>
                <a:schemeClr val="tx1">
                  <a:lumMod val="85000"/>
                  <a:lumOff val="15000"/>
                </a:schemeClr>
              </a:solidFill>
            </a:endParaRPr>
          </a:p>
          <a:p>
            <a:pPr marL="285750" algn="just"/>
            <a:endParaRPr lang="en-US" sz="800" b="0" dirty="0" smtClean="0">
              <a:solidFill>
                <a:schemeClr val="tx1">
                  <a:lumMod val="85000"/>
                  <a:lumOff val="15000"/>
                </a:schemeClr>
              </a:solidFill>
            </a:endParaRPr>
          </a:p>
          <a:p>
            <a:pPr marL="628650" indent="-342900" algn="just">
              <a:buFont typeface="Courier New" panose="02070309020205020404" pitchFamily="49" charset="0"/>
              <a:buChar char="o"/>
            </a:pPr>
            <a:r>
              <a:rPr lang="en-US" sz="2400" b="0" dirty="0" smtClean="0">
                <a:solidFill>
                  <a:schemeClr val="tx1">
                    <a:lumMod val="85000"/>
                    <a:lumOff val="15000"/>
                  </a:schemeClr>
                </a:solidFill>
              </a:rPr>
              <a:t>Functional enrichment analysis</a:t>
            </a:r>
          </a:p>
          <a:p>
            <a:pPr marL="342900" indent="-342900" algn="just">
              <a:buFont typeface="Arial" pitchFamily="34" charset="0"/>
              <a:buChar char="•"/>
            </a:pPr>
            <a:endParaRPr lang="en-US" sz="1400" b="0" dirty="0" smtClean="0">
              <a:solidFill>
                <a:schemeClr val="tx1">
                  <a:lumMod val="85000"/>
                  <a:lumOff val="15000"/>
                </a:schemeClr>
              </a:solidFill>
            </a:endParaRPr>
          </a:p>
        </p:txBody>
      </p:sp>
      <p:grpSp>
        <p:nvGrpSpPr>
          <p:cNvPr id="18" name="17 Grupo"/>
          <p:cNvGrpSpPr/>
          <p:nvPr/>
        </p:nvGrpSpPr>
        <p:grpSpPr>
          <a:xfrm>
            <a:off x="1073565" y="29451300"/>
            <a:ext cx="14061662" cy="8229600"/>
            <a:chOff x="17449492" y="13220700"/>
            <a:chExt cx="14061662" cy="8276256"/>
          </a:xfrm>
        </p:grpSpPr>
        <p:sp>
          <p:nvSpPr>
            <p:cNvPr id="9292" name="21 Rectángulo"/>
            <p:cNvSpPr>
              <a:spLocks noChangeArrowheads="1"/>
            </p:cNvSpPr>
            <p:nvPr/>
          </p:nvSpPr>
          <p:spPr bwMode="auto">
            <a:xfrm>
              <a:off x="17449492" y="13220700"/>
              <a:ext cx="14061660" cy="8276256"/>
            </a:xfrm>
            <a:prstGeom prst="rect">
              <a:avLst/>
            </a:prstGeom>
            <a:noFill/>
            <a:ln w="63500">
              <a:solidFill>
                <a:srgbClr val="69A12B"/>
              </a:solidFill>
              <a:round/>
              <a:headEnd/>
              <a:tailEnd/>
            </a:ln>
          </p:spPr>
          <p:txBody>
            <a:bodyPr lIns="105006" tIns="52504" rIns="105006" bIns="52504"/>
            <a:lstStyle/>
            <a:p>
              <a:pPr defTabSz="1041725" eaLnBrk="0" hangingPunct="0"/>
              <a:endParaRPr lang="es-ES"/>
            </a:p>
          </p:txBody>
        </p:sp>
        <p:sp>
          <p:nvSpPr>
            <p:cNvPr id="87" name="86 Rectángulo"/>
            <p:cNvSpPr/>
            <p:nvPr/>
          </p:nvSpPr>
          <p:spPr>
            <a:xfrm>
              <a:off x="17473555" y="18402300"/>
              <a:ext cx="14037598" cy="3094655"/>
            </a:xfrm>
            <a:prstGeom prst="rect">
              <a:avLst/>
            </a:prstGeom>
            <a:solidFill>
              <a:srgbClr val="92D05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8" name="87 CuadroTexto"/>
            <p:cNvSpPr txBox="1"/>
            <p:nvPr/>
          </p:nvSpPr>
          <p:spPr>
            <a:xfrm>
              <a:off x="17449492" y="18478500"/>
              <a:ext cx="14061662" cy="2692836"/>
            </a:xfrm>
            <a:prstGeom prst="rect">
              <a:avLst/>
            </a:prstGeom>
            <a:noFill/>
          </p:spPr>
          <p:txBody>
            <a:bodyPr wrap="square" rtlCol="0">
              <a:spAutoFit/>
            </a:bodyPr>
            <a:lstStyle/>
            <a:p>
              <a:pPr algn="just"/>
              <a:r>
                <a:rPr lang="en-US" sz="2400" dirty="0" smtClean="0">
                  <a:solidFill>
                    <a:schemeClr val="tx1">
                      <a:lumMod val="85000"/>
                      <a:lumOff val="15000"/>
                    </a:schemeClr>
                  </a:solidFill>
                  <a:latin typeface="Calibri" pitchFamily="34" charset="0"/>
                </a:rPr>
                <a:t>Phenotypic characterization </a:t>
              </a:r>
              <a:r>
                <a:rPr lang="en-US" sz="2400" dirty="0">
                  <a:solidFill>
                    <a:schemeClr val="tx1">
                      <a:lumMod val="85000"/>
                      <a:lumOff val="15000"/>
                    </a:schemeClr>
                  </a:solidFill>
                  <a:latin typeface="Calibri" pitchFamily="34" charset="0"/>
                </a:rPr>
                <a:t>of evolved virus lineages in local and alternative ecotypes of </a:t>
              </a:r>
              <a:r>
                <a:rPr lang="en-US" sz="2400" i="1" dirty="0">
                  <a:solidFill>
                    <a:schemeClr val="tx1">
                      <a:lumMod val="85000"/>
                      <a:lumOff val="15000"/>
                    </a:schemeClr>
                  </a:solidFill>
                  <a:latin typeface="Calibri" pitchFamily="34" charset="0"/>
                </a:rPr>
                <a:t>A. thaliana</a:t>
              </a:r>
              <a:r>
                <a:rPr lang="en-US" sz="2400" dirty="0" smtClean="0">
                  <a:solidFill>
                    <a:schemeClr val="tx1">
                      <a:lumMod val="85000"/>
                      <a:lumOff val="15000"/>
                    </a:schemeClr>
                  </a:solidFill>
                  <a:latin typeface="Calibri" pitchFamily="34" charset="0"/>
                </a:rPr>
                <a:t>.</a:t>
              </a:r>
            </a:p>
            <a:p>
              <a:pPr marL="457200" indent="-457200" algn="just">
                <a:buClr>
                  <a:schemeClr val="accent1">
                    <a:lumMod val="50000"/>
                  </a:schemeClr>
                </a:buClr>
                <a:buAutoNum type="alphaUcParenBoth"/>
              </a:pPr>
              <a:r>
                <a:rPr lang="en-US" sz="2400" dirty="0" smtClean="0">
                  <a:solidFill>
                    <a:schemeClr val="tx1">
                      <a:lumMod val="85000"/>
                      <a:lumOff val="15000"/>
                    </a:schemeClr>
                  </a:solidFill>
                  <a:latin typeface="Calibri" pitchFamily="34" charset="0"/>
                </a:rPr>
                <a:t> Average </a:t>
              </a:r>
              <a:r>
                <a:rPr lang="en-US" sz="2400" dirty="0">
                  <a:solidFill>
                    <a:schemeClr val="tx1">
                      <a:lumMod val="85000"/>
                      <a:lumOff val="15000"/>
                    </a:schemeClr>
                  </a:solidFill>
                  <a:latin typeface="Calibri" pitchFamily="34" charset="0"/>
                </a:rPr>
                <a:t>relative fitness in local and unselected </a:t>
              </a:r>
              <a:r>
                <a:rPr lang="en-US" sz="2400" dirty="0" smtClean="0">
                  <a:solidFill>
                    <a:schemeClr val="tx1">
                      <a:lumMod val="85000"/>
                      <a:lumOff val="15000"/>
                    </a:schemeClr>
                  </a:solidFill>
                  <a:latin typeface="Calibri" pitchFamily="34" charset="0"/>
                </a:rPr>
                <a:t>hosts.</a:t>
              </a:r>
            </a:p>
            <a:p>
              <a:pPr marL="457200" indent="-457200" algn="just">
                <a:buClr>
                  <a:schemeClr val="accent1">
                    <a:lumMod val="50000"/>
                  </a:schemeClr>
                </a:buClr>
                <a:buFontTx/>
                <a:buAutoNum type="alphaUcParenBoth"/>
              </a:pPr>
              <a:r>
                <a:rPr lang="en-US" sz="2400" dirty="0" smtClean="0">
                  <a:solidFill>
                    <a:schemeClr val="tx1">
                      <a:lumMod val="85000"/>
                      <a:lumOff val="15000"/>
                    </a:schemeClr>
                  </a:solidFill>
                  <a:latin typeface="Calibri" pitchFamily="34" charset="0"/>
                </a:rPr>
                <a:t> Average </a:t>
              </a:r>
              <a:r>
                <a:rPr lang="en-US" sz="2400" dirty="0">
                  <a:solidFill>
                    <a:schemeClr val="tx1">
                      <a:lumMod val="85000"/>
                      <a:lumOff val="15000"/>
                    </a:schemeClr>
                  </a:solidFill>
                  <a:latin typeface="Calibri" pitchFamily="34" charset="0"/>
                </a:rPr>
                <a:t>infectivity in local and unselected hosts. Error intervals for </a:t>
              </a:r>
              <a:r>
                <a:rPr lang="en-US" sz="2400" dirty="0" smtClean="0">
                  <a:solidFill>
                    <a:schemeClr val="tx1">
                      <a:lumMod val="85000"/>
                      <a:lumOff val="15000"/>
                    </a:schemeClr>
                  </a:solidFill>
                  <a:latin typeface="Calibri" pitchFamily="34" charset="0"/>
                </a:rPr>
                <a:t>Ei</a:t>
              </a:r>
              <a:r>
                <a:rPr lang="en-US" sz="2400" dirty="0">
                  <a:solidFill>
                    <a:schemeClr val="tx1">
                      <a:lumMod val="85000"/>
                      <a:lumOff val="15000"/>
                    </a:schemeClr>
                  </a:solidFill>
                  <a:latin typeface="Calibri" pitchFamily="34" charset="0"/>
                </a:rPr>
                <a:t>-2 across unselected hosts and for St-0 both in local and across unselected test hosts expand the entire [0, 1] interval</a:t>
              </a:r>
              <a:r>
                <a:rPr lang="en-US" sz="2400" dirty="0" smtClean="0">
                  <a:solidFill>
                    <a:schemeClr val="tx1">
                      <a:lumMod val="85000"/>
                      <a:lumOff val="15000"/>
                    </a:schemeClr>
                  </a:solidFill>
                  <a:latin typeface="Calibri" pitchFamily="34" charset="0"/>
                </a:rPr>
                <a:t>.</a:t>
              </a:r>
            </a:p>
            <a:p>
              <a:pPr algn="just"/>
              <a:r>
                <a:rPr lang="en-US" sz="2400" dirty="0" smtClean="0">
                  <a:solidFill>
                    <a:schemeClr val="accent1">
                      <a:lumMod val="50000"/>
                    </a:schemeClr>
                  </a:solidFill>
                  <a:latin typeface="Calibri" pitchFamily="34" charset="0"/>
                </a:rPr>
                <a:t>(</a:t>
              </a:r>
              <a:r>
                <a:rPr lang="en-US" sz="2400" dirty="0">
                  <a:solidFill>
                    <a:schemeClr val="accent1">
                      <a:lumMod val="50000"/>
                    </a:schemeClr>
                  </a:solidFill>
                  <a:latin typeface="Calibri" pitchFamily="34" charset="0"/>
                </a:rPr>
                <a:t>C) </a:t>
              </a:r>
              <a:r>
                <a:rPr lang="en-US" sz="2400" dirty="0">
                  <a:solidFill>
                    <a:schemeClr val="tx1">
                      <a:lumMod val="85000"/>
                      <a:lumOff val="15000"/>
                    </a:schemeClr>
                  </a:solidFill>
                  <a:latin typeface="Calibri" pitchFamily="34" charset="0"/>
                </a:rPr>
                <a:t>Average virulence in local and unselected </a:t>
              </a:r>
              <a:r>
                <a:rPr lang="en-US" sz="2400" dirty="0" smtClean="0">
                  <a:solidFill>
                    <a:schemeClr val="tx1">
                      <a:lumMod val="85000"/>
                      <a:lumOff val="15000"/>
                    </a:schemeClr>
                  </a:solidFill>
                  <a:latin typeface="Calibri" pitchFamily="34" charset="0"/>
                </a:rPr>
                <a:t>hosts.</a:t>
              </a:r>
            </a:p>
            <a:p>
              <a:pPr algn="just"/>
              <a:endParaRPr lang="en-US" sz="2400" dirty="0" smtClean="0">
                <a:solidFill>
                  <a:schemeClr val="tx1">
                    <a:lumMod val="85000"/>
                    <a:lumOff val="15000"/>
                  </a:schemeClr>
                </a:solidFill>
                <a:latin typeface="Calibri" pitchFamily="34" charset="0"/>
              </a:endParaRPr>
            </a:p>
            <a:p>
              <a:pPr algn="just"/>
              <a:r>
                <a:rPr lang="en-US" sz="2400" dirty="0" smtClean="0">
                  <a:solidFill>
                    <a:schemeClr val="tx1">
                      <a:lumMod val="85000"/>
                      <a:lumOff val="15000"/>
                    </a:schemeClr>
                  </a:solidFill>
                  <a:latin typeface="Calibri" pitchFamily="34" charset="0"/>
                </a:rPr>
                <a:t>Each </a:t>
              </a:r>
              <a:r>
                <a:rPr lang="en-US" sz="2400" dirty="0">
                  <a:solidFill>
                    <a:schemeClr val="tx1">
                      <a:lumMod val="85000"/>
                      <a:lumOff val="15000"/>
                    </a:schemeClr>
                  </a:solidFill>
                  <a:latin typeface="Calibri" pitchFamily="34" charset="0"/>
                </a:rPr>
                <a:t>dot represents the average value of the three evolved lineages.  Error bars correspond to ±1 SEM.  </a:t>
              </a:r>
            </a:p>
          </p:txBody>
        </p:sp>
        <p:cxnSp>
          <p:nvCxnSpPr>
            <p:cNvPr id="131" name="130 Conector recto"/>
            <p:cNvCxnSpPr/>
            <p:nvPr/>
          </p:nvCxnSpPr>
          <p:spPr>
            <a:xfrm>
              <a:off x="17473555" y="18402300"/>
              <a:ext cx="14037597" cy="0"/>
            </a:xfrm>
            <a:prstGeom prst="line">
              <a:avLst/>
            </a:prstGeom>
            <a:ln w="444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11" name="110 Imagen"/>
            <p:cNvPicPr/>
            <p:nvPr/>
          </p:nvPicPr>
          <p:blipFill rotWithShape="1">
            <a:blip r:embed="rId6" cstate="print">
              <a:extLst>
                <a:ext uri="{28A0092B-C50C-407E-A947-70E740481C1C}">
                  <a14:useLocalDpi xmlns="" xmlns:a14="http://schemas.microsoft.com/office/drawing/2010/main" val="0"/>
                </a:ext>
              </a:extLst>
            </a:blip>
            <a:srcRect b="66610"/>
            <a:stretch/>
          </p:blipFill>
          <p:spPr>
            <a:xfrm>
              <a:off x="17573625" y="13774002"/>
              <a:ext cx="4191000" cy="3714727"/>
            </a:xfrm>
            <a:prstGeom prst="rect">
              <a:avLst/>
            </a:prstGeom>
          </p:spPr>
        </p:pic>
        <p:pic>
          <p:nvPicPr>
            <p:cNvPr id="113" name="112 Imagen"/>
            <p:cNvPicPr/>
            <p:nvPr/>
          </p:nvPicPr>
          <p:blipFill rotWithShape="1">
            <a:blip r:embed="rId6" cstate="print">
              <a:extLst>
                <a:ext uri="{28A0092B-C50C-407E-A947-70E740481C1C}">
                  <a14:useLocalDpi xmlns="" xmlns:a14="http://schemas.microsoft.com/office/drawing/2010/main" val="0"/>
                </a:ext>
              </a:extLst>
            </a:blip>
            <a:srcRect t="33397" b="31850"/>
            <a:stretch/>
          </p:blipFill>
          <p:spPr>
            <a:xfrm>
              <a:off x="22145625" y="13774002"/>
              <a:ext cx="4191000" cy="3866298"/>
            </a:xfrm>
            <a:prstGeom prst="rect">
              <a:avLst/>
            </a:prstGeom>
          </p:spPr>
        </p:pic>
        <p:pic>
          <p:nvPicPr>
            <p:cNvPr id="114" name="113 Imagen"/>
            <p:cNvPicPr/>
            <p:nvPr/>
          </p:nvPicPr>
          <p:blipFill rotWithShape="1">
            <a:blip r:embed="rId6" cstate="print">
              <a:extLst>
                <a:ext uri="{28A0092B-C50C-407E-A947-70E740481C1C}">
                  <a14:useLocalDpi xmlns="" xmlns:a14="http://schemas.microsoft.com/office/drawing/2010/main" val="0"/>
                </a:ext>
              </a:extLst>
            </a:blip>
            <a:srcRect t="67468"/>
            <a:stretch/>
          </p:blipFill>
          <p:spPr>
            <a:xfrm>
              <a:off x="26565225" y="13774002"/>
              <a:ext cx="4191000" cy="3619161"/>
            </a:xfrm>
            <a:prstGeom prst="rect">
              <a:avLst/>
            </a:prstGeom>
          </p:spPr>
        </p:pic>
      </p:grpSp>
      <p:sp>
        <p:nvSpPr>
          <p:cNvPr id="107" name="21 Rectángulo"/>
          <p:cNvSpPr>
            <a:spLocks noChangeArrowheads="1"/>
          </p:cNvSpPr>
          <p:nvPr/>
        </p:nvSpPr>
        <p:spPr bwMode="auto">
          <a:xfrm>
            <a:off x="17268825" y="11826776"/>
            <a:ext cx="14097000" cy="21358324"/>
          </a:xfrm>
          <a:prstGeom prst="rect">
            <a:avLst/>
          </a:prstGeom>
          <a:noFill/>
          <a:ln w="63500">
            <a:solidFill>
              <a:srgbClr val="69A12B"/>
            </a:solidFill>
            <a:round/>
            <a:headEnd/>
            <a:tailEnd/>
          </a:ln>
        </p:spPr>
        <p:txBody>
          <a:bodyPr lIns="105006" tIns="52504" rIns="105006" bIns="52504"/>
          <a:lstStyle/>
          <a:p>
            <a:pPr defTabSz="1041725" eaLnBrk="0" hangingPunct="0"/>
            <a:endParaRPr lang="es-ES"/>
          </a:p>
        </p:txBody>
      </p:sp>
      <p:sp>
        <p:nvSpPr>
          <p:cNvPr id="112" name="111 CuadroTexto"/>
          <p:cNvSpPr txBox="1"/>
          <p:nvPr/>
        </p:nvSpPr>
        <p:spPr>
          <a:xfrm>
            <a:off x="-257175" y="19316700"/>
            <a:ext cx="7691049" cy="523220"/>
          </a:xfrm>
          <a:prstGeom prst="rect">
            <a:avLst/>
          </a:prstGeom>
          <a:noFill/>
        </p:spPr>
        <p:txBody>
          <a:bodyPr wrap="square" rtlCol="0">
            <a:spAutoFit/>
          </a:bodyPr>
          <a:lstStyle/>
          <a:p>
            <a:pPr algn="r"/>
            <a:r>
              <a:rPr lang="es-ES" sz="2800" dirty="0" err="1" smtClean="0">
                <a:solidFill>
                  <a:schemeClr val="tx1">
                    <a:lumMod val="75000"/>
                    <a:lumOff val="25000"/>
                  </a:schemeClr>
                </a:solidFill>
                <a:latin typeface="+mn-lt"/>
              </a:rPr>
              <a:t>Inoculated</a:t>
            </a:r>
            <a:r>
              <a:rPr lang="es-ES" sz="2800" dirty="0" smtClean="0">
                <a:solidFill>
                  <a:schemeClr val="tx1">
                    <a:lumMod val="75000"/>
                    <a:lumOff val="25000"/>
                  </a:schemeClr>
                </a:solidFill>
                <a:latin typeface="+mn-lt"/>
              </a:rPr>
              <a:t> </a:t>
            </a:r>
            <a:r>
              <a:rPr lang="es-ES" sz="2800" dirty="0" err="1" smtClean="0">
                <a:solidFill>
                  <a:schemeClr val="tx1">
                    <a:lumMod val="75000"/>
                    <a:lumOff val="25000"/>
                  </a:schemeClr>
                </a:solidFill>
                <a:latin typeface="+mn-lt"/>
              </a:rPr>
              <a:t>unselected</a:t>
            </a:r>
            <a:r>
              <a:rPr lang="es-ES" sz="2800" dirty="0" smtClean="0">
                <a:solidFill>
                  <a:schemeClr val="tx1">
                    <a:lumMod val="75000"/>
                    <a:lumOff val="25000"/>
                  </a:schemeClr>
                </a:solidFill>
                <a:latin typeface="+mn-lt"/>
              </a:rPr>
              <a:t> </a:t>
            </a:r>
            <a:r>
              <a:rPr lang="es-ES" sz="2800" dirty="0" err="1" smtClean="0">
                <a:solidFill>
                  <a:schemeClr val="tx1">
                    <a:lumMod val="75000"/>
                    <a:lumOff val="25000"/>
                  </a:schemeClr>
                </a:solidFill>
                <a:latin typeface="+mn-lt"/>
              </a:rPr>
              <a:t>ecotype</a:t>
            </a:r>
            <a:endParaRPr lang="es-ES" sz="2800" dirty="0">
              <a:solidFill>
                <a:schemeClr val="tx1">
                  <a:lumMod val="75000"/>
                  <a:lumOff val="25000"/>
                </a:schemeClr>
              </a:solidFill>
              <a:latin typeface="+mn-lt"/>
            </a:endParaRPr>
          </a:p>
        </p:txBody>
      </p:sp>
      <p:grpSp>
        <p:nvGrpSpPr>
          <p:cNvPr id="4" name="3 Grupo"/>
          <p:cNvGrpSpPr/>
          <p:nvPr/>
        </p:nvGrpSpPr>
        <p:grpSpPr>
          <a:xfrm>
            <a:off x="17268825" y="11877576"/>
            <a:ext cx="13792200" cy="9144000"/>
            <a:chOff x="17939491" y="22364700"/>
            <a:chExt cx="12190678" cy="8153400"/>
          </a:xfrm>
        </p:grpSpPr>
        <p:pic>
          <p:nvPicPr>
            <p:cNvPr id="10" name="9 Imagen"/>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3921969" y="26234100"/>
              <a:ext cx="4284000" cy="4284000"/>
            </a:xfrm>
            <a:prstGeom prst="rect">
              <a:avLst/>
            </a:prstGeom>
          </p:spPr>
        </p:pic>
        <p:pic>
          <p:nvPicPr>
            <p:cNvPr id="14" name="13 Imagen"/>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9962490" y="26234100"/>
              <a:ext cx="4284000" cy="4284000"/>
            </a:xfrm>
            <a:prstGeom prst="rect">
              <a:avLst/>
            </a:prstGeom>
          </p:spPr>
        </p:pic>
        <p:pic>
          <p:nvPicPr>
            <p:cNvPr id="15" name="14 Imagen"/>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25846169" y="22367100"/>
              <a:ext cx="4284000" cy="4284000"/>
            </a:xfrm>
            <a:prstGeom prst="rect">
              <a:avLst/>
            </a:prstGeom>
          </p:spPr>
        </p:pic>
        <p:pic>
          <p:nvPicPr>
            <p:cNvPr id="16" name="15 Imagen"/>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21920669" y="22367100"/>
              <a:ext cx="4284000" cy="4284000"/>
            </a:xfrm>
            <a:prstGeom prst="rect">
              <a:avLst/>
            </a:prstGeom>
          </p:spPr>
        </p:pic>
        <p:pic>
          <p:nvPicPr>
            <p:cNvPr id="17" name="16 Imagen"/>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17995169" y="22367100"/>
              <a:ext cx="4284000" cy="4284000"/>
            </a:xfrm>
            <a:prstGeom prst="rect">
              <a:avLst/>
            </a:prstGeom>
          </p:spPr>
        </p:pic>
        <p:sp>
          <p:nvSpPr>
            <p:cNvPr id="99" name="98 CuadroTexto"/>
            <p:cNvSpPr txBox="1"/>
            <p:nvPr/>
          </p:nvSpPr>
          <p:spPr>
            <a:xfrm>
              <a:off x="17939491" y="22364700"/>
              <a:ext cx="689612" cy="584775"/>
            </a:xfrm>
            <a:prstGeom prst="rect">
              <a:avLst/>
            </a:prstGeom>
            <a:noFill/>
          </p:spPr>
          <p:txBody>
            <a:bodyPr wrap="none" rtlCol="0">
              <a:spAutoFit/>
            </a:bodyPr>
            <a:lstStyle/>
            <a:p>
              <a:r>
                <a:rPr lang="en-US" sz="3200" dirty="0" smtClean="0">
                  <a:solidFill>
                    <a:schemeClr val="accent1">
                      <a:lumMod val="75000"/>
                    </a:schemeClr>
                  </a:solidFill>
                  <a:latin typeface="+mj-lt"/>
                </a:rPr>
                <a:t>(A)</a:t>
              </a:r>
            </a:p>
          </p:txBody>
        </p:sp>
      </p:grpSp>
      <p:sp>
        <p:nvSpPr>
          <p:cNvPr id="100" name="24 Rectángulo"/>
          <p:cNvSpPr>
            <a:spLocks noChangeArrowheads="1"/>
          </p:cNvSpPr>
          <p:nvPr/>
        </p:nvSpPr>
        <p:spPr bwMode="auto">
          <a:xfrm>
            <a:off x="1038225" y="38035127"/>
            <a:ext cx="15596286" cy="3684373"/>
          </a:xfrm>
          <a:prstGeom prst="rect">
            <a:avLst/>
          </a:prstGeom>
          <a:noFill/>
          <a:ln w="63500">
            <a:solidFill>
              <a:srgbClr val="69A12B"/>
            </a:solidFill>
            <a:round/>
            <a:headEnd/>
            <a:tailEnd/>
          </a:ln>
        </p:spPr>
        <p:txBody>
          <a:bodyPr lIns="105006" tIns="52504" rIns="105006" bIns="52504"/>
          <a:lstStyle/>
          <a:p>
            <a:pPr defTabSz="1041725" eaLnBrk="0" hangingPunct="0"/>
            <a:r>
              <a:rPr lang="en-US" sz="3600" dirty="0">
                <a:solidFill>
                  <a:schemeClr val="accent1">
                    <a:lumMod val="50000"/>
                  </a:schemeClr>
                </a:solidFill>
                <a:latin typeface="+mj-lt"/>
                <a:ea typeface="Calibri"/>
                <a:cs typeface="Times New Roman"/>
              </a:rPr>
              <a:t>O</a:t>
            </a:r>
            <a:r>
              <a:rPr lang="en-US" sz="3600" dirty="0" smtClean="0">
                <a:solidFill>
                  <a:schemeClr val="accent1">
                    <a:lumMod val="50000"/>
                  </a:schemeClr>
                </a:solidFill>
                <a:latin typeface="+mj-lt"/>
                <a:ea typeface="Calibri"/>
                <a:cs typeface="Times New Roman"/>
              </a:rPr>
              <a:t>utlook</a:t>
            </a:r>
          </a:p>
          <a:p>
            <a:pPr defTabSz="1041725" eaLnBrk="0" hangingPunct="0"/>
            <a:endParaRPr lang="es-ES" dirty="0"/>
          </a:p>
        </p:txBody>
      </p:sp>
      <p:sp>
        <p:nvSpPr>
          <p:cNvPr id="101" name="100 Rectángulo"/>
          <p:cNvSpPr/>
          <p:nvPr/>
        </p:nvSpPr>
        <p:spPr>
          <a:xfrm>
            <a:off x="1097628" y="38595300"/>
            <a:ext cx="15536884" cy="3600986"/>
          </a:xfrm>
          <a:prstGeom prst="rect">
            <a:avLst/>
          </a:prstGeom>
        </p:spPr>
        <p:txBody>
          <a:bodyPr wrap="square">
            <a:spAutoFit/>
          </a:bodyPr>
          <a:lstStyle/>
          <a:p>
            <a:pPr marL="342900" lvl="0" indent="-342900" algn="just">
              <a:lnSpc>
                <a:spcPct val="115000"/>
              </a:lnSpc>
              <a:spcAft>
                <a:spcPts val="1000"/>
              </a:spcAft>
              <a:buFont typeface="Arial"/>
              <a:buChar char="•"/>
              <a:tabLst>
                <a:tab pos="457200" algn="l"/>
              </a:tabLst>
            </a:pPr>
            <a:r>
              <a:rPr lang="en-US" sz="2800" dirty="0" smtClean="0">
                <a:solidFill>
                  <a:schemeClr val="tx1">
                    <a:lumMod val="85000"/>
                    <a:lumOff val="15000"/>
                  </a:schemeClr>
                </a:solidFill>
                <a:latin typeface="Calibri"/>
                <a:ea typeface="Calibri"/>
                <a:cs typeface="Times New Roman"/>
              </a:rPr>
              <a:t>Identification of host targets in virus adaptation.</a:t>
            </a:r>
          </a:p>
          <a:p>
            <a:pPr marL="342900" lvl="0" indent="-342900" algn="just">
              <a:lnSpc>
                <a:spcPct val="115000"/>
              </a:lnSpc>
              <a:spcAft>
                <a:spcPts val="1000"/>
              </a:spcAft>
              <a:buFont typeface="Arial"/>
              <a:buChar char="•"/>
              <a:tabLst>
                <a:tab pos="457200" algn="l"/>
              </a:tabLst>
            </a:pPr>
            <a:r>
              <a:rPr lang="en-US" sz="2800" dirty="0" smtClean="0">
                <a:solidFill>
                  <a:schemeClr val="tx1">
                    <a:lumMod val="85000"/>
                    <a:lumOff val="15000"/>
                  </a:schemeClr>
                </a:solidFill>
                <a:latin typeface="Calibri"/>
                <a:ea typeface="Calibri"/>
                <a:cs typeface="Times New Roman"/>
              </a:rPr>
              <a:t>Evaluating whether the adaptation of TEV-</a:t>
            </a:r>
            <a:r>
              <a:rPr lang="en-US" sz="2800" i="1" dirty="0" smtClean="0">
                <a:solidFill>
                  <a:schemeClr val="tx1">
                    <a:lumMod val="85000"/>
                    <a:lumOff val="15000"/>
                  </a:schemeClr>
                </a:solidFill>
                <a:latin typeface="Calibri"/>
                <a:ea typeface="Calibri"/>
                <a:cs typeface="Times New Roman"/>
              </a:rPr>
              <a:t>At</a:t>
            </a:r>
            <a:r>
              <a:rPr lang="en-US" sz="2800" dirty="0" smtClean="0">
                <a:solidFill>
                  <a:schemeClr val="tx1">
                    <a:lumMod val="85000"/>
                    <a:lumOff val="15000"/>
                  </a:schemeClr>
                </a:solidFill>
                <a:latin typeface="Calibri"/>
                <a:ea typeface="Calibri"/>
                <a:cs typeface="Times New Roman"/>
              </a:rPr>
              <a:t>17b to new host genotypes is associated with changes in the virus-host interaction in the original host L</a:t>
            </a:r>
            <a:r>
              <a:rPr lang="en-US" sz="2800" i="1" dirty="0" smtClean="0">
                <a:solidFill>
                  <a:schemeClr val="tx1">
                    <a:lumMod val="85000"/>
                    <a:lumOff val="15000"/>
                  </a:schemeClr>
                </a:solidFill>
                <a:latin typeface="Calibri"/>
                <a:ea typeface="Calibri"/>
                <a:cs typeface="Times New Roman"/>
              </a:rPr>
              <a:t>er-</a:t>
            </a:r>
            <a:r>
              <a:rPr lang="en-US" sz="2800" dirty="0" smtClean="0">
                <a:solidFill>
                  <a:schemeClr val="tx1">
                    <a:lumMod val="85000"/>
                    <a:lumOff val="15000"/>
                  </a:schemeClr>
                </a:solidFill>
                <a:latin typeface="Calibri"/>
                <a:ea typeface="Calibri"/>
                <a:cs typeface="Times New Roman"/>
              </a:rPr>
              <a:t>0. </a:t>
            </a:r>
          </a:p>
          <a:p>
            <a:pPr marL="342900" lvl="0" indent="-342900" algn="just">
              <a:lnSpc>
                <a:spcPct val="115000"/>
              </a:lnSpc>
              <a:spcAft>
                <a:spcPts val="1000"/>
              </a:spcAft>
              <a:buFont typeface="Arial"/>
              <a:buChar char="•"/>
              <a:tabLst>
                <a:tab pos="457200" algn="l"/>
              </a:tabLst>
            </a:pPr>
            <a:r>
              <a:rPr lang="en-US" sz="2800" dirty="0" smtClean="0">
                <a:solidFill>
                  <a:schemeClr val="tx1">
                    <a:lumMod val="85000"/>
                    <a:lumOff val="15000"/>
                  </a:schemeClr>
                </a:solidFill>
                <a:latin typeface="Calibri"/>
                <a:cs typeface="Times New Roman"/>
              </a:rPr>
              <a:t>Exploring of the transcriptomic profile of the most extreme cases of generalist and specialist virus lineages resulting from the evolution experiment. </a:t>
            </a:r>
            <a:endParaRPr lang="en-US" sz="2800" dirty="0" smtClean="0">
              <a:solidFill>
                <a:srgbClr val="262626"/>
              </a:solidFill>
              <a:latin typeface="Calibri" pitchFamily="34" charset="0"/>
            </a:endParaRPr>
          </a:p>
          <a:p>
            <a:pPr algn="just"/>
            <a:endParaRPr lang="en-US" sz="2800" b="0" dirty="0">
              <a:solidFill>
                <a:srgbClr val="262626"/>
              </a:solidFill>
              <a:latin typeface="Calibri" pitchFamily="34" charset="0"/>
            </a:endParaRPr>
          </a:p>
          <a:p>
            <a:pPr marL="342900" indent="-342900" algn="just">
              <a:buFont typeface="Arial" pitchFamily="34" charset="0"/>
              <a:buChar char="•"/>
            </a:pPr>
            <a:endParaRPr lang="en-US" sz="1400" b="0" dirty="0" smtClean="0">
              <a:solidFill>
                <a:schemeClr val="tx1">
                  <a:lumMod val="85000"/>
                  <a:lumOff val="15000"/>
                </a:schemeClr>
              </a:solidFill>
            </a:endParaRPr>
          </a:p>
        </p:txBody>
      </p:sp>
      <p:pic>
        <p:nvPicPr>
          <p:cNvPr id="104" name="Picture 2"/>
          <p:cNvPicPr>
            <a:picLocks noChangeAspect="1" noChangeArrowheads="1"/>
          </p:cNvPicPr>
          <p:nvPr/>
        </p:nvPicPr>
        <p:blipFill rotWithShape="1">
          <a:blip r:embed="rId12">
            <a:extLst>
              <a:ext uri="{28A0092B-C50C-407E-A947-70E740481C1C}">
                <a14:useLocalDpi xmlns="" xmlns:a14="http://schemas.microsoft.com/office/drawing/2010/main" val="0"/>
              </a:ext>
            </a:extLst>
          </a:blip>
          <a:srcRect l="1511" t="17833" r="52448" b="41083"/>
          <a:stretch/>
        </p:blipFill>
        <p:spPr bwMode="auto">
          <a:xfrm>
            <a:off x="17802225" y="20966576"/>
            <a:ext cx="8068965" cy="45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9" name="118 Rectángulo"/>
          <p:cNvSpPr/>
          <p:nvPr/>
        </p:nvSpPr>
        <p:spPr>
          <a:xfrm>
            <a:off x="17292888" y="30724377"/>
            <a:ext cx="14042675" cy="2460723"/>
          </a:xfrm>
          <a:prstGeom prst="rect">
            <a:avLst/>
          </a:prstGeom>
          <a:solidFill>
            <a:srgbClr val="92D05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0" name="119 CuadroTexto"/>
          <p:cNvSpPr txBox="1"/>
          <p:nvPr/>
        </p:nvSpPr>
        <p:spPr>
          <a:xfrm>
            <a:off x="17479597" y="30876776"/>
            <a:ext cx="13675456" cy="2308324"/>
          </a:xfrm>
          <a:prstGeom prst="rect">
            <a:avLst/>
          </a:prstGeom>
          <a:noFill/>
        </p:spPr>
        <p:txBody>
          <a:bodyPr wrap="square" rtlCol="0">
            <a:spAutoFit/>
          </a:bodyPr>
          <a:lstStyle/>
          <a:p>
            <a:pPr algn="just"/>
            <a:r>
              <a:rPr lang="en-US" sz="2400" dirty="0" smtClean="0">
                <a:solidFill>
                  <a:schemeClr val="tx1">
                    <a:lumMod val="85000"/>
                    <a:lumOff val="15000"/>
                  </a:schemeClr>
                </a:solidFill>
                <a:latin typeface="Calibri" pitchFamily="34" charset="0"/>
              </a:rPr>
              <a:t>Transcriptomic analyses of evolved virus lineages in its local ecotypes of </a:t>
            </a:r>
            <a:r>
              <a:rPr lang="en-US" sz="2400" i="1" dirty="0" smtClean="0">
                <a:solidFill>
                  <a:schemeClr val="tx1">
                    <a:lumMod val="85000"/>
                    <a:lumOff val="15000"/>
                  </a:schemeClr>
                </a:solidFill>
                <a:latin typeface="Calibri" pitchFamily="34" charset="0"/>
              </a:rPr>
              <a:t>A. thaliana</a:t>
            </a:r>
            <a:r>
              <a:rPr lang="en-US" sz="2400" dirty="0" smtClean="0">
                <a:solidFill>
                  <a:schemeClr val="tx1">
                    <a:lumMod val="85000"/>
                    <a:lumOff val="15000"/>
                  </a:schemeClr>
                </a:solidFill>
                <a:latin typeface="Calibri" pitchFamily="34" charset="0"/>
              </a:rPr>
              <a:t>. </a:t>
            </a:r>
            <a:r>
              <a:rPr lang="en-US" sz="2400" dirty="0" smtClean="0">
                <a:solidFill>
                  <a:schemeClr val="accent1">
                    <a:lumMod val="50000"/>
                  </a:schemeClr>
                </a:solidFill>
                <a:latin typeface="Calibri" pitchFamily="34" charset="0"/>
              </a:rPr>
              <a:t>(A)</a:t>
            </a:r>
            <a:r>
              <a:rPr lang="en-US" sz="2400" dirty="0" smtClean="0">
                <a:solidFill>
                  <a:schemeClr val="tx1">
                    <a:lumMod val="85000"/>
                    <a:lumOff val="15000"/>
                  </a:schemeClr>
                </a:solidFill>
                <a:latin typeface="Calibri" pitchFamily="34" charset="0"/>
              </a:rPr>
              <a:t> Venn diagrams for the number of differentially expressed genes in each ecotype. Each circle represent an independent replicate of viral evolution. The combined areas of the circles represent the number of overlapping genes between independent lineages. </a:t>
            </a:r>
            <a:r>
              <a:rPr lang="en-US" sz="2400" dirty="0" smtClean="0">
                <a:solidFill>
                  <a:schemeClr val="accent1">
                    <a:lumMod val="50000"/>
                  </a:schemeClr>
                </a:solidFill>
                <a:latin typeface="Calibri" pitchFamily="34" charset="0"/>
              </a:rPr>
              <a:t>(B</a:t>
            </a:r>
            <a:r>
              <a:rPr lang="en-US" sz="2400" dirty="0">
                <a:solidFill>
                  <a:schemeClr val="accent1">
                    <a:lumMod val="50000"/>
                  </a:schemeClr>
                </a:solidFill>
                <a:latin typeface="Calibri" pitchFamily="34" charset="0"/>
              </a:rPr>
              <a:t>) </a:t>
            </a:r>
            <a:r>
              <a:rPr lang="en-US" sz="2400" dirty="0">
                <a:solidFill>
                  <a:schemeClr val="tx1">
                    <a:lumMod val="85000"/>
                    <a:lumOff val="15000"/>
                  </a:schemeClr>
                </a:solidFill>
                <a:latin typeface="Calibri" pitchFamily="34" charset="0"/>
              </a:rPr>
              <a:t>Significant </a:t>
            </a:r>
            <a:r>
              <a:rPr lang="en-US" sz="2400" dirty="0" smtClean="0">
                <a:solidFill>
                  <a:schemeClr val="tx1">
                    <a:lumMod val="85000"/>
                    <a:lumOff val="15000"/>
                  </a:schemeClr>
                </a:solidFill>
                <a:latin typeface="Calibri" pitchFamily="34" charset="0"/>
              </a:rPr>
              <a:t>non-redundant GO term in biological </a:t>
            </a:r>
            <a:r>
              <a:rPr lang="en-US" sz="2400" dirty="0">
                <a:solidFill>
                  <a:schemeClr val="tx1">
                    <a:lumMod val="85000"/>
                    <a:lumOff val="15000"/>
                  </a:schemeClr>
                </a:solidFill>
                <a:latin typeface="Calibri" pitchFamily="34" charset="0"/>
              </a:rPr>
              <a:t>p</a:t>
            </a:r>
            <a:r>
              <a:rPr lang="en-US" sz="2400" dirty="0" smtClean="0">
                <a:solidFill>
                  <a:schemeClr val="tx1">
                    <a:lumMod val="85000"/>
                    <a:lumOff val="15000"/>
                  </a:schemeClr>
                </a:solidFill>
                <a:latin typeface="Calibri" pitchFamily="34" charset="0"/>
              </a:rPr>
              <a:t>rocesses for one with the most differently expressed genes thought the virus infection lineage Ei-2/1. The </a:t>
            </a:r>
            <a:r>
              <a:rPr lang="en-US" sz="2400" dirty="0" err="1" smtClean="0">
                <a:solidFill>
                  <a:schemeClr val="tx1">
                    <a:lumMod val="85000"/>
                    <a:lumOff val="15000"/>
                  </a:schemeClr>
                </a:solidFill>
                <a:latin typeface="Calibri" pitchFamily="34" charset="0"/>
              </a:rPr>
              <a:t>TreeMap</a:t>
            </a:r>
            <a:r>
              <a:rPr lang="en-US" sz="2400" dirty="0">
                <a:solidFill>
                  <a:schemeClr val="tx1">
                    <a:lumMod val="85000"/>
                    <a:lumOff val="15000"/>
                  </a:schemeClr>
                </a:solidFill>
                <a:latin typeface="Calibri" pitchFamily="34" charset="0"/>
              </a:rPr>
              <a:t> </a:t>
            </a:r>
            <a:r>
              <a:rPr lang="en-US" sz="2400" dirty="0" smtClean="0">
                <a:solidFill>
                  <a:schemeClr val="tx1">
                    <a:lumMod val="85000"/>
                    <a:lumOff val="15000"/>
                  </a:schemeClr>
                </a:solidFill>
                <a:latin typeface="Calibri" pitchFamily="34" charset="0"/>
              </a:rPr>
              <a:t>(http</a:t>
            </a:r>
            <a:r>
              <a:rPr lang="en-US" sz="2400" dirty="0">
                <a:solidFill>
                  <a:schemeClr val="tx1">
                    <a:lumMod val="85000"/>
                    <a:lumOff val="15000"/>
                  </a:schemeClr>
                </a:solidFill>
                <a:latin typeface="Calibri" pitchFamily="34" charset="0"/>
              </a:rPr>
              <a:t>://revigo.irb.hr</a:t>
            </a:r>
            <a:r>
              <a:rPr lang="en-US" sz="2400" dirty="0" smtClean="0">
                <a:solidFill>
                  <a:schemeClr val="tx1">
                    <a:lumMod val="85000"/>
                    <a:lumOff val="15000"/>
                  </a:schemeClr>
                </a:solidFill>
                <a:latin typeface="Calibri" pitchFamily="34" charset="0"/>
              </a:rPr>
              <a:t>/) represent up- and down regulated genes categories as indicated. </a:t>
            </a:r>
            <a:endParaRPr lang="en-US" sz="2400" dirty="0">
              <a:solidFill>
                <a:schemeClr val="tx1">
                  <a:lumMod val="85000"/>
                  <a:lumOff val="15000"/>
                </a:schemeClr>
              </a:solidFill>
              <a:latin typeface="Calibri" pitchFamily="34" charset="0"/>
            </a:endParaRPr>
          </a:p>
        </p:txBody>
      </p:sp>
      <p:pic>
        <p:nvPicPr>
          <p:cNvPr id="121" name="Picture 4"/>
          <p:cNvPicPr>
            <a:picLocks noChangeAspect="1" noChangeArrowheads="1"/>
          </p:cNvPicPr>
          <p:nvPr/>
        </p:nvPicPr>
        <p:blipFill rotWithShape="1">
          <a:blip r:embed="rId13">
            <a:extLst>
              <a:ext uri="{28A0092B-C50C-407E-A947-70E740481C1C}">
                <a14:useLocalDpi xmlns="" xmlns:a14="http://schemas.microsoft.com/office/drawing/2010/main" val="0"/>
              </a:ext>
            </a:extLst>
          </a:blip>
          <a:srcRect l="1538" t="17794" r="52278" b="41103"/>
          <a:stretch/>
        </p:blipFill>
        <p:spPr bwMode="auto">
          <a:xfrm>
            <a:off x="17802225" y="25843376"/>
            <a:ext cx="8090091" cy="45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9" name="18 CuadroTexto"/>
          <p:cNvSpPr txBox="1"/>
          <p:nvPr/>
        </p:nvSpPr>
        <p:spPr>
          <a:xfrm>
            <a:off x="26377841" y="22140311"/>
            <a:ext cx="3321743" cy="523220"/>
          </a:xfrm>
          <a:prstGeom prst="rect">
            <a:avLst/>
          </a:prstGeom>
          <a:noFill/>
        </p:spPr>
        <p:txBody>
          <a:bodyPr wrap="none" rtlCol="0">
            <a:spAutoFit/>
          </a:bodyPr>
          <a:lstStyle/>
          <a:p>
            <a:r>
              <a:rPr lang="es-ES" sz="2800" dirty="0" smtClean="0">
                <a:solidFill>
                  <a:schemeClr val="accent1">
                    <a:lumMod val="75000"/>
                  </a:schemeClr>
                </a:solidFill>
              </a:rPr>
              <a:t>Ei-2/1up-regulated</a:t>
            </a:r>
            <a:endParaRPr lang="es-ES" sz="2800" dirty="0">
              <a:solidFill>
                <a:schemeClr val="accent1">
                  <a:lumMod val="75000"/>
                </a:schemeClr>
              </a:solidFill>
            </a:endParaRPr>
          </a:p>
        </p:txBody>
      </p:sp>
      <p:sp>
        <p:nvSpPr>
          <p:cNvPr id="122" name="121 CuadroTexto"/>
          <p:cNvSpPr txBox="1"/>
          <p:nvPr/>
        </p:nvSpPr>
        <p:spPr>
          <a:xfrm>
            <a:off x="26377841" y="27159615"/>
            <a:ext cx="3820277" cy="523220"/>
          </a:xfrm>
          <a:prstGeom prst="rect">
            <a:avLst/>
          </a:prstGeom>
          <a:noFill/>
        </p:spPr>
        <p:txBody>
          <a:bodyPr wrap="none" rtlCol="0">
            <a:spAutoFit/>
          </a:bodyPr>
          <a:lstStyle/>
          <a:p>
            <a:r>
              <a:rPr lang="es-ES" sz="2800" dirty="0" smtClean="0">
                <a:solidFill>
                  <a:schemeClr val="accent1">
                    <a:lumMod val="75000"/>
                  </a:schemeClr>
                </a:solidFill>
              </a:rPr>
              <a:t>Ei-2/1down-regulated</a:t>
            </a:r>
            <a:endParaRPr lang="es-ES" sz="2800" dirty="0">
              <a:solidFill>
                <a:schemeClr val="accent1">
                  <a:lumMod val="75000"/>
                </a:schemeClr>
              </a:solidFill>
            </a:endParaRPr>
          </a:p>
        </p:txBody>
      </p:sp>
      <p:pic>
        <p:nvPicPr>
          <p:cNvPr id="124" name="28 Imagen" descr="IBMCP-logo.jpg"/>
          <p:cNvPicPr>
            <a:picLocks noChangeAspect="1"/>
          </p:cNvPicPr>
          <p:nvPr/>
        </p:nvPicPr>
        <p:blipFill>
          <a:blip r:embed="rId14" cstate="print"/>
          <a:srcRect/>
          <a:stretch>
            <a:fillRect/>
          </a:stretch>
        </p:blipFill>
        <p:spPr bwMode="auto">
          <a:xfrm>
            <a:off x="1024858" y="4535459"/>
            <a:ext cx="4997177" cy="1293454"/>
          </a:xfrm>
          <a:prstGeom prst="rect">
            <a:avLst/>
          </a:prstGeom>
          <a:noFill/>
          <a:ln w="9525">
            <a:noFill/>
            <a:miter lim="800000"/>
            <a:headEnd/>
            <a:tailEnd/>
          </a:ln>
        </p:spPr>
      </p:pic>
      <p:pic>
        <p:nvPicPr>
          <p:cNvPr id="125" name="30 Imagen" descr="CSIC.jpg"/>
          <p:cNvPicPr>
            <a:picLocks noChangeAspect="1"/>
          </p:cNvPicPr>
          <p:nvPr/>
        </p:nvPicPr>
        <p:blipFill>
          <a:blip r:embed="rId15" cstate="print"/>
          <a:srcRect/>
          <a:stretch>
            <a:fillRect/>
          </a:stretch>
        </p:blipFill>
        <p:spPr bwMode="auto">
          <a:xfrm>
            <a:off x="809625" y="6044700"/>
            <a:ext cx="2552685" cy="1080000"/>
          </a:xfrm>
          <a:prstGeom prst="rect">
            <a:avLst/>
          </a:prstGeom>
          <a:noFill/>
          <a:ln w="9525">
            <a:noFill/>
            <a:miter lim="800000"/>
            <a:headEnd/>
            <a:tailEnd/>
          </a:ln>
        </p:spPr>
      </p:pic>
      <p:pic>
        <p:nvPicPr>
          <p:cNvPr id="126" name="31 Imagen" descr="marca_UPV_principal_color300.jpg"/>
          <p:cNvPicPr>
            <a:picLocks noChangeAspect="1"/>
          </p:cNvPicPr>
          <p:nvPr/>
        </p:nvPicPr>
        <p:blipFill>
          <a:blip r:embed="rId16" cstate="print"/>
          <a:srcRect/>
          <a:stretch>
            <a:fillRect/>
          </a:stretch>
        </p:blipFill>
        <p:spPr bwMode="auto">
          <a:xfrm>
            <a:off x="3248025" y="6044700"/>
            <a:ext cx="2862061" cy="1080000"/>
          </a:xfrm>
          <a:prstGeom prst="rect">
            <a:avLst/>
          </a:prstGeom>
          <a:noFill/>
          <a:ln w="9525">
            <a:noFill/>
            <a:miter lim="800000"/>
            <a:headEnd/>
            <a:tailEnd/>
          </a:ln>
        </p:spPr>
      </p:pic>
      <p:sp>
        <p:nvSpPr>
          <p:cNvPr id="127" name="126 CuadroTexto"/>
          <p:cNvSpPr txBox="1"/>
          <p:nvPr/>
        </p:nvSpPr>
        <p:spPr>
          <a:xfrm>
            <a:off x="18168091" y="20206275"/>
            <a:ext cx="671979" cy="584775"/>
          </a:xfrm>
          <a:prstGeom prst="rect">
            <a:avLst/>
          </a:prstGeom>
          <a:noFill/>
        </p:spPr>
        <p:txBody>
          <a:bodyPr wrap="none" rtlCol="0">
            <a:spAutoFit/>
          </a:bodyPr>
          <a:lstStyle/>
          <a:p>
            <a:r>
              <a:rPr lang="en-US" sz="3200" dirty="0" smtClean="0">
                <a:solidFill>
                  <a:schemeClr val="accent1">
                    <a:lumMod val="75000"/>
                  </a:schemeClr>
                </a:solidFill>
                <a:latin typeface="+mj-lt"/>
              </a:rPr>
              <a:t>(B)</a:t>
            </a:r>
          </a:p>
        </p:txBody>
      </p:sp>
      <p:cxnSp>
        <p:nvCxnSpPr>
          <p:cNvPr id="128" name="127 Conector recto"/>
          <p:cNvCxnSpPr/>
          <p:nvPr/>
        </p:nvCxnSpPr>
        <p:spPr>
          <a:xfrm>
            <a:off x="17268825" y="30724376"/>
            <a:ext cx="14097000" cy="1"/>
          </a:xfrm>
          <a:prstGeom prst="line">
            <a:avLst/>
          </a:prstGeom>
          <a:ln w="444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Imagen 1" descr="pastedGraphic.pdf"/>
          <p:cNvPicPr>
            <a:picLocks noChangeAspect="1"/>
          </p:cNvPicPr>
          <p:nvPr/>
        </p:nvPicPr>
        <p:blipFill rotWithShape="1">
          <a:blip r:embed="rId17">
            <a:extLst>
              <a:ext uri="{28A0092B-C50C-407E-A947-70E740481C1C}">
                <a14:useLocalDpi xmlns="" xmlns:a14="http://schemas.microsoft.com/office/drawing/2010/main" val="0"/>
              </a:ext>
            </a:extLst>
          </a:blip>
          <a:srcRect l="1735" t="13676" r="67095" b="27351"/>
          <a:stretch/>
        </p:blipFill>
        <p:spPr>
          <a:xfrm>
            <a:off x="962025" y="41987093"/>
            <a:ext cx="3810000" cy="1026914"/>
          </a:xfrm>
          <a:prstGeom prst="rect">
            <a:avLst/>
          </a:prstGeom>
        </p:spPr>
      </p:pic>
      <p:pic>
        <p:nvPicPr>
          <p:cNvPr id="5" name="Imagen 4"/>
          <p:cNvPicPr>
            <a:picLocks noChangeAspect="1"/>
          </p:cNvPicPr>
          <p:nvPr/>
        </p:nvPicPr>
        <p:blipFill>
          <a:blip r:embed="rId18" cstate="print"/>
          <a:stretch>
            <a:fillRect/>
          </a:stretch>
        </p:blipFill>
        <p:spPr>
          <a:xfrm>
            <a:off x="4924425" y="41948100"/>
            <a:ext cx="1052641" cy="11049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15923</TotalTime>
  <Words>873</Words>
  <Application>Microsoft Office PowerPoint</Application>
  <PresentationFormat>Personalizado</PresentationFormat>
  <Paragraphs>63</Paragraphs>
  <Slides>1</Slides>
  <Notes>0</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Concurrencia</vt:lpstr>
      <vt:lpstr>Diapositiva 1</vt:lpstr>
    </vt:vector>
  </TitlesOfParts>
  <Company>Mechanical Engineering VT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Alley</dc:creator>
  <cp:lastModifiedBy>fgarcia</cp:lastModifiedBy>
  <cp:revision>646</cp:revision>
  <cp:lastPrinted>2013-06-04T08:47:00Z</cp:lastPrinted>
  <dcterms:created xsi:type="dcterms:W3CDTF">2003-04-11T15:30:44Z</dcterms:created>
  <dcterms:modified xsi:type="dcterms:W3CDTF">2014-06-16T16:39:40Z</dcterms:modified>
</cp:coreProperties>
</file>